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248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13.08.2019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13.08.2019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13.08.2019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www.infoport.live/wp-content/uploads/2018/08/original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335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87624" y="1340768"/>
            <a:ext cx="662473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15 августа в 11 часов в </a:t>
            </a:r>
            <a:r>
              <a:rPr lang="ru-RU" b="1" dirty="0" err="1"/>
              <a:t>Малягуртском</a:t>
            </a:r>
            <a:r>
              <a:rPr lang="ru-RU" b="1" dirty="0"/>
              <a:t> Доме Культуры</a:t>
            </a:r>
            <a:endParaRPr lang="ru-RU" dirty="0"/>
          </a:p>
          <a:p>
            <a:pPr algn="ctr"/>
            <a:r>
              <a:rPr lang="ru-RU" dirty="0"/>
              <a:t>Мероприятие для пчеловодов любителей по обмену опытом </a:t>
            </a:r>
            <a:r>
              <a:rPr lang="ru-RU" b="1" dirty="0"/>
              <a:t>"Медовый спас".</a:t>
            </a:r>
            <a:endParaRPr lang="ru-RU" dirty="0"/>
          </a:p>
          <a:p>
            <a:pPr algn="ctr"/>
            <a:r>
              <a:rPr lang="ru-RU" dirty="0"/>
              <a:t>В программе: </a:t>
            </a:r>
          </a:p>
          <a:p>
            <a:pPr algn="ctr"/>
            <a:r>
              <a:rPr lang="ru-RU" b="1" i="1" dirty="0"/>
              <a:t>- экскурсия по «Лукоморью» и мастер класс по выпечке </a:t>
            </a:r>
            <a:r>
              <a:rPr lang="ru-RU" b="1" i="1" dirty="0" err="1"/>
              <a:t>табаней</a:t>
            </a:r>
            <a:r>
              <a:rPr lang="ru-RU" b="1" i="1" dirty="0"/>
              <a:t> (100руб.)   </a:t>
            </a:r>
            <a:endParaRPr lang="ru-RU" dirty="0"/>
          </a:p>
          <a:p>
            <a:pPr algn="ctr"/>
            <a:r>
              <a:rPr lang="ru-RU" b="1" i="1" dirty="0"/>
              <a:t>-консультация специалистов</a:t>
            </a:r>
            <a:endParaRPr lang="ru-RU" dirty="0"/>
          </a:p>
          <a:p>
            <a:pPr algn="ctr"/>
            <a:r>
              <a:rPr lang="ru-RU" b="1" i="1" dirty="0"/>
              <a:t>-обмен опытом</a:t>
            </a:r>
            <a:endParaRPr lang="ru-RU" dirty="0"/>
          </a:p>
          <a:p>
            <a:pPr algn="ctr"/>
            <a:r>
              <a:rPr lang="ru-RU" b="1" i="1" dirty="0"/>
              <a:t>-продажа </a:t>
            </a:r>
            <a:r>
              <a:rPr lang="ru-RU" b="1" i="1" dirty="0" err="1"/>
              <a:t>пчелинного</a:t>
            </a:r>
            <a:r>
              <a:rPr lang="ru-RU" b="1" i="1" dirty="0"/>
              <a:t> инвентаря </a:t>
            </a:r>
            <a:endParaRPr lang="ru-RU" dirty="0"/>
          </a:p>
          <a:p>
            <a:pPr algn="ctr"/>
            <a:r>
              <a:rPr lang="ru-RU" b="1" i="1" dirty="0"/>
              <a:t>-продажа меда ( участников мероприятия )</a:t>
            </a:r>
            <a:endParaRPr lang="ru-RU" dirty="0"/>
          </a:p>
          <a:p>
            <a:pPr algn="ctr"/>
            <a:r>
              <a:rPr lang="ru-RU" b="1" i="1" dirty="0"/>
              <a:t>-дегустация меда</a:t>
            </a:r>
            <a:endParaRPr lang="ru-RU" dirty="0"/>
          </a:p>
          <a:p>
            <a:pPr algn="ctr"/>
            <a:r>
              <a:rPr lang="ru-RU" b="1" i="1" dirty="0"/>
              <a:t>-душевные разговоры за чашкой чая</a:t>
            </a:r>
            <a:endParaRPr lang="ru-RU" dirty="0"/>
          </a:p>
          <a:p>
            <a:pPr algn="ctr"/>
            <a:r>
              <a:rPr lang="ru-RU" b="1" i="1" dirty="0"/>
              <a:t>-песни и стихи о меде</a:t>
            </a:r>
            <a:endParaRPr lang="ru-RU" dirty="0"/>
          </a:p>
          <a:p>
            <a:pPr algn="ctr"/>
            <a:r>
              <a:rPr lang="ru-RU" dirty="0"/>
              <a:t>Приглашаем пчеловодов любителей принять участие в нашем мероприятии</a:t>
            </a:r>
          </a:p>
          <a:p>
            <a:pPr algn="ctr"/>
            <a:r>
              <a:rPr lang="ru-RU" dirty="0"/>
              <a:t> Телефон для справок:  89225050678</a:t>
            </a:r>
          </a:p>
          <a:p>
            <a:pPr algn="ctr"/>
            <a:r>
              <a:rPr lang="ru-RU" dirty="0"/>
              <a:t>                   </a:t>
            </a:r>
            <a:r>
              <a:rPr lang="ru-RU" dirty="0" smtClean="0"/>
              <a:t>                         89508162100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8214787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86</Words>
  <Application>Microsoft Office PowerPoint</Application>
  <PresentationFormat>Экран (4:3)</PresentationFormat>
  <Paragraphs>14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</cp:revision>
  <dcterms:created xsi:type="dcterms:W3CDTF">2019-08-13T05:07:58Z</dcterms:created>
  <dcterms:modified xsi:type="dcterms:W3CDTF">2019-08-13T05:11:30Z</dcterms:modified>
</cp:coreProperties>
</file>