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1068" y="-66"/>
      </p:cViewPr>
      <p:guideLst>
        <p:guide orient="horz" pos="3072"/>
        <p:guide pos="4096"/>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Заголовок и подзаголовок">
    <p:spTree>
      <p:nvGrpSpPr>
        <p:cNvPr id="1" name=""/>
        <p:cNvGrpSpPr/>
        <p:nvPr/>
      </p:nvGrpSpPr>
      <p:grpSpPr>
        <a:xfrm>
          <a:off x="0" y="0"/>
          <a:ext cx="0" cy="0"/>
          <a:chOff x="0" y="0"/>
          <a:chExt cx="0" cy="0"/>
        </a:xfrm>
      </p:grpSpPr>
      <p:sp>
        <p:nvSpPr>
          <p:cNvPr id="5" name="Shape 5"/>
          <p:cNvSpPr>
            <a:spLocks noGrp="1"/>
          </p:cNvSpPr>
          <p:nvPr>
            <p:ph type="title"/>
          </p:nvPr>
        </p:nvSpPr>
        <p:spPr>
          <a:xfrm>
            <a:off x="1270000" y="1638300"/>
            <a:ext cx="10464800" cy="3302000"/>
          </a:xfrm>
          <a:prstGeom prst="rect">
            <a:avLst/>
          </a:prstGeom>
        </p:spPr>
        <p:txBody>
          <a:bodyPr anchor="b"/>
          <a:lstStyle/>
          <a:p>
            <a:pPr lvl="0">
              <a:defRPr sz="1800"/>
            </a:pPr>
            <a:r>
              <a:rPr sz="8000"/>
              <a:t>Текст заголовка</a:t>
            </a:r>
          </a:p>
        </p:txBody>
      </p:sp>
      <p:sp>
        <p:nvSpPr>
          <p:cNvPr id="6" name="Shape 6"/>
          <p:cNvSpPr>
            <a:spLocks noGrp="1"/>
          </p:cNvSpPr>
          <p:nvPr>
            <p:ph type="body"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Уровень текста 1</a:t>
            </a:r>
          </a:p>
          <a:p>
            <a:pPr lvl="1">
              <a:defRPr sz="1800"/>
            </a:pPr>
            <a:r>
              <a:rPr sz="3200"/>
              <a:t>Уровень текста 2</a:t>
            </a:r>
          </a:p>
          <a:p>
            <a:pPr lvl="2">
              <a:defRPr sz="1800"/>
            </a:pPr>
            <a:r>
              <a:rPr sz="3200"/>
              <a:t>Уровень текста 3</a:t>
            </a:r>
          </a:p>
          <a:p>
            <a:pPr lvl="3">
              <a:defRPr sz="1800"/>
            </a:pPr>
            <a:r>
              <a:rPr sz="3200"/>
              <a:t>Уровень текста 4</a:t>
            </a:r>
          </a:p>
          <a:p>
            <a:pPr lvl="4">
              <a:defRPr sz="1800"/>
            </a:pPr>
            <a:r>
              <a:rPr sz="3200"/>
              <a:t>Уровень текста 5</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Фото — горизонтально">
    <p:spTree>
      <p:nvGrpSpPr>
        <p:cNvPr id="1" name=""/>
        <p:cNvGrpSpPr/>
        <p:nvPr/>
      </p:nvGrpSpPr>
      <p:grpSpPr>
        <a:xfrm>
          <a:off x="0" y="0"/>
          <a:ext cx="0" cy="0"/>
          <a:chOff x="0" y="0"/>
          <a:chExt cx="0" cy="0"/>
        </a:xfrm>
      </p:grpSpPr>
      <p:sp>
        <p:nvSpPr>
          <p:cNvPr id="8" name="Shape 8"/>
          <p:cNvSpPr>
            <a:spLocks noGrp="1"/>
          </p:cNvSpPr>
          <p:nvPr>
            <p:ph type="title"/>
          </p:nvPr>
        </p:nvSpPr>
        <p:spPr>
          <a:xfrm>
            <a:off x="1270000" y="6718300"/>
            <a:ext cx="10464800" cy="1422400"/>
          </a:xfrm>
          <a:prstGeom prst="rect">
            <a:avLst/>
          </a:prstGeom>
        </p:spPr>
        <p:txBody>
          <a:bodyPr anchor="b"/>
          <a:lstStyle/>
          <a:p>
            <a:pPr lvl="0">
              <a:defRPr sz="1800"/>
            </a:pPr>
            <a:r>
              <a:rPr sz="8000"/>
              <a:t>Текст заголовка</a:t>
            </a:r>
          </a:p>
        </p:txBody>
      </p:sp>
      <p:sp>
        <p:nvSpPr>
          <p:cNvPr id="9" name="Shape 9"/>
          <p:cNvSpPr>
            <a:spLocks noGrp="1"/>
          </p:cNvSpPr>
          <p:nvPr>
            <p:ph type="body"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Уровень текста 1</a:t>
            </a:r>
          </a:p>
          <a:p>
            <a:pPr lvl="1">
              <a:defRPr sz="1800"/>
            </a:pPr>
            <a:r>
              <a:rPr sz="3200"/>
              <a:t>Уровень текста 2</a:t>
            </a:r>
          </a:p>
          <a:p>
            <a:pPr lvl="2">
              <a:defRPr sz="1800"/>
            </a:pPr>
            <a:r>
              <a:rPr sz="3200"/>
              <a:t>Уровень текста 3</a:t>
            </a:r>
          </a:p>
          <a:p>
            <a:pPr lvl="3">
              <a:defRPr sz="1800"/>
            </a:pPr>
            <a:r>
              <a:rPr sz="3200"/>
              <a:t>Уровень текста 4</a:t>
            </a:r>
          </a:p>
          <a:p>
            <a:pPr lvl="4">
              <a:defRPr sz="1800"/>
            </a:pPr>
            <a:r>
              <a:rPr sz="3200"/>
              <a:t>Уровень текста 5</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Заголовок — по центру">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pPr>
            <a:r>
              <a:rPr sz="8000"/>
              <a:t>Текст заголовка</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Фото — вертикально">
    <p:spTree>
      <p:nvGrpSpPr>
        <p:cNvPr id="1" name=""/>
        <p:cNvGrpSpPr/>
        <p:nvPr/>
      </p:nvGrpSpPr>
      <p:grpSpPr>
        <a:xfrm>
          <a:off x="0" y="0"/>
          <a:ext cx="0" cy="0"/>
          <a:chOff x="0" y="0"/>
          <a:chExt cx="0" cy="0"/>
        </a:xfrm>
      </p:grpSpPr>
      <p:sp>
        <p:nvSpPr>
          <p:cNvPr id="13" name="Shape 13"/>
          <p:cNvSpPr>
            <a:spLocks noGrp="1"/>
          </p:cNvSpPr>
          <p:nvPr>
            <p:ph type="title"/>
          </p:nvPr>
        </p:nvSpPr>
        <p:spPr>
          <a:xfrm>
            <a:off x="952500" y="635000"/>
            <a:ext cx="5334000" cy="3987800"/>
          </a:xfrm>
          <a:prstGeom prst="rect">
            <a:avLst/>
          </a:prstGeom>
        </p:spPr>
        <p:txBody>
          <a:bodyPr anchor="b"/>
          <a:lstStyle>
            <a:lvl1pPr>
              <a:defRPr sz="6000"/>
            </a:lvl1pPr>
          </a:lstStyle>
          <a:p>
            <a:pPr lvl="0">
              <a:defRPr sz="1800"/>
            </a:pPr>
            <a:r>
              <a:rPr sz="6000"/>
              <a:t>Текст заголовка</a:t>
            </a:r>
          </a:p>
        </p:txBody>
      </p:sp>
      <p:sp>
        <p:nvSpPr>
          <p:cNvPr id="14" name="Shape 14"/>
          <p:cNvSpPr>
            <a:spLocks noGrp="1"/>
          </p:cNvSpPr>
          <p:nvPr>
            <p:ph type="body"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Уровень текста 1</a:t>
            </a:r>
          </a:p>
          <a:p>
            <a:pPr lvl="1">
              <a:defRPr sz="1800"/>
            </a:pPr>
            <a:r>
              <a:rPr sz="3200"/>
              <a:t>Уровень текста 2</a:t>
            </a:r>
          </a:p>
          <a:p>
            <a:pPr lvl="2">
              <a:defRPr sz="1800"/>
            </a:pPr>
            <a:r>
              <a:rPr sz="3200"/>
              <a:t>Уровень текста 3</a:t>
            </a:r>
          </a:p>
          <a:p>
            <a:pPr lvl="3">
              <a:defRPr sz="1800"/>
            </a:pPr>
            <a:r>
              <a:rPr sz="3200"/>
              <a:t>Уровень текста 4</a:t>
            </a:r>
          </a:p>
          <a:p>
            <a:pPr lvl="4">
              <a:defRPr sz="1800"/>
            </a:pPr>
            <a:r>
              <a:rPr sz="3200"/>
              <a:t>Уровень текста 5</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Заголовок — вверху">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pPr>
            <a:r>
              <a:rPr sz="8000"/>
              <a:t>Текст заголовка</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Заголовок и пункты">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8000"/>
              <a:t>Текст заголовка</a:t>
            </a:r>
          </a:p>
        </p:txBody>
      </p:sp>
      <p:sp>
        <p:nvSpPr>
          <p:cNvPr id="19" name="Shape 19"/>
          <p:cNvSpPr>
            <a:spLocks noGrp="1"/>
          </p:cNvSpPr>
          <p:nvPr>
            <p:ph type="body" idx="1"/>
          </p:nvPr>
        </p:nvSpPr>
        <p:spPr>
          <a:prstGeom prst="rect">
            <a:avLst/>
          </a:prstGeom>
        </p:spPr>
        <p:txBody>
          <a:bodyPr/>
          <a:lstStyle/>
          <a:p>
            <a:pPr lvl="0">
              <a:defRPr sz="1800"/>
            </a:pPr>
            <a:r>
              <a:rPr sz="3600"/>
              <a:t>Уровень текста 1</a:t>
            </a:r>
          </a:p>
          <a:p>
            <a:pPr lvl="1">
              <a:defRPr sz="1800"/>
            </a:pPr>
            <a:r>
              <a:rPr sz="3600"/>
              <a:t>Уровень текста 2</a:t>
            </a:r>
          </a:p>
          <a:p>
            <a:pPr lvl="2">
              <a:defRPr sz="1800"/>
            </a:pPr>
            <a:r>
              <a:rPr sz="3600"/>
              <a:t>Уровень текста 3</a:t>
            </a:r>
          </a:p>
          <a:p>
            <a:pPr lvl="3">
              <a:defRPr sz="1800"/>
            </a:pPr>
            <a:r>
              <a:rPr sz="3600"/>
              <a:t>Уровень текста 4</a:t>
            </a:r>
          </a:p>
          <a:p>
            <a:pPr lvl="4">
              <a:defRPr sz="1800"/>
            </a:pPr>
            <a:r>
              <a:rPr sz="3600"/>
              <a:t>Уровень текста 5</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Заголовок, пункты и фото">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8000"/>
              <a:t>Текст заголовка</a:t>
            </a:r>
          </a:p>
        </p:txBody>
      </p:sp>
      <p:sp>
        <p:nvSpPr>
          <p:cNvPr id="22" name="Shape 22"/>
          <p:cNvSpPr>
            <a:spLocks noGrp="1"/>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Уровень текста 1</a:t>
            </a:r>
          </a:p>
          <a:p>
            <a:pPr lvl="1">
              <a:defRPr sz="1800"/>
            </a:pPr>
            <a:r>
              <a:rPr sz="2800"/>
              <a:t>Уровень текста 2</a:t>
            </a:r>
          </a:p>
          <a:p>
            <a:pPr lvl="2">
              <a:defRPr sz="1800"/>
            </a:pPr>
            <a:r>
              <a:rPr sz="2800"/>
              <a:t>Уровень текста 3</a:t>
            </a:r>
          </a:p>
          <a:p>
            <a:pPr lvl="3">
              <a:defRPr sz="1800"/>
            </a:pPr>
            <a:r>
              <a:rPr sz="2800"/>
              <a:t>Уровень текста 4</a:t>
            </a:r>
          </a:p>
          <a:p>
            <a:pPr lvl="4">
              <a:defRPr sz="1800"/>
            </a:pPr>
            <a:r>
              <a:rPr sz="2800"/>
              <a:t>Уровень текста 5</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Пункты">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pPr>
            <a:r>
              <a:rPr sz="3600"/>
              <a:t>Уровень текста 1</a:t>
            </a:r>
          </a:p>
          <a:p>
            <a:pPr lvl="1">
              <a:defRPr sz="1800"/>
            </a:pPr>
            <a:r>
              <a:rPr sz="3600"/>
              <a:t>Уровень текста 2</a:t>
            </a:r>
          </a:p>
          <a:p>
            <a:pPr lvl="2">
              <a:defRPr sz="1800"/>
            </a:pPr>
            <a:r>
              <a:rPr sz="3600"/>
              <a:t>Уровень текста 3</a:t>
            </a:r>
          </a:p>
          <a:p>
            <a:pPr lvl="3">
              <a:defRPr sz="1800"/>
            </a:pPr>
            <a:r>
              <a:rPr sz="3600"/>
              <a:t>Уровень текста 4</a:t>
            </a:r>
          </a:p>
          <a:p>
            <a:pPr lvl="4">
              <a:defRPr sz="1800"/>
            </a:pPr>
            <a:r>
              <a:rPr sz="3600"/>
              <a:t>Уровень текста 5</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Фото — 3 шт.">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Кавычки">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Фото">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Пустой">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pPr>
            <a:r>
              <a:rPr sz="8000"/>
              <a:t>Текст заголовка</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pPr>
            <a:r>
              <a:rPr sz="3600"/>
              <a:t>Уровень текста 1</a:t>
            </a:r>
          </a:p>
          <a:p>
            <a:pPr lvl="1">
              <a:defRPr sz="1800"/>
            </a:pPr>
            <a:r>
              <a:rPr sz="3600"/>
              <a:t>Уровень текста 2</a:t>
            </a:r>
          </a:p>
          <a:p>
            <a:pPr lvl="2">
              <a:defRPr sz="1800"/>
            </a:pPr>
            <a:r>
              <a:rPr sz="3600"/>
              <a:t>Уровень текста 3</a:t>
            </a:r>
          </a:p>
          <a:p>
            <a:pPr lvl="3">
              <a:defRPr sz="1800"/>
            </a:pPr>
            <a:r>
              <a:rPr sz="3600"/>
              <a:t>Уровень текста 4</a:t>
            </a:r>
          </a:p>
          <a:p>
            <a:pPr lvl="4">
              <a:defRPr sz="1800"/>
            </a:pPr>
            <a:r>
              <a:rPr sz="3600"/>
              <a:t>Уровень текста 5</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algn="ctr" defTabSz="584200">
        <a:defRPr sz="8000">
          <a:latin typeface="+mn-lt"/>
          <a:ea typeface="+mn-ea"/>
          <a:cs typeface="+mn-cs"/>
          <a:sym typeface="Helvetica Light"/>
        </a:defRPr>
      </a:lvl1pPr>
      <a:lvl2pPr indent="228600" algn="ctr" defTabSz="584200">
        <a:defRPr sz="8000">
          <a:latin typeface="+mn-lt"/>
          <a:ea typeface="+mn-ea"/>
          <a:cs typeface="+mn-cs"/>
          <a:sym typeface="Helvetica Light"/>
        </a:defRPr>
      </a:lvl2pPr>
      <a:lvl3pPr indent="457200" algn="ctr" defTabSz="584200">
        <a:defRPr sz="8000">
          <a:latin typeface="+mn-lt"/>
          <a:ea typeface="+mn-ea"/>
          <a:cs typeface="+mn-cs"/>
          <a:sym typeface="Helvetica Light"/>
        </a:defRPr>
      </a:lvl3pPr>
      <a:lvl4pPr indent="685800" algn="ctr" defTabSz="584200">
        <a:defRPr sz="8000">
          <a:latin typeface="+mn-lt"/>
          <a:ea typeface="+mn-ea"/>
          <a:cs typeface="+mn-cs"/>
          <a:sym typeface="Helvetica Light"/>
        </a:defRPr>
      </a:lvl4pPr>
      <a:lvl5pPr indent="914400" algn="ctr" defTabSz="584200">
        <a:defRPr sz="8000">
          <a:latin typeface="+mn-lt"/>
          <a:ea typeface="+mn-ea"/>
          <a:cs typeface="+mn-cs"/>
          <a:sym typeface="Helvetica Light"/>
        </a:defRPr>
      </a:lvl5pPr>
      <a:lvl6pPr indent="1143000" algn="ctr" defTabSz="584200">
        <a:defRPr sz="8000">
          <a:latin typeface="+mn-lt"/>
          <a:ea typeface="+mn-ea"/>
          <a:cs typeface="+mn-cs"/>
          <a:sym typeface="Helvetica Light"/>
        </a:defRPr>
      </a:lvl6pPr>
      <a:lvl7pPr indent="1371600" algn="ctr" defTabSz="584200">
        <a:defRPr sz="8000">
          <a:latin typeface="+mn-lt"/>
          <a:ea typeface="+mn-ea"/>
          <a:cs typeface="+mn-cs"/>
          <a:sym typeface="Helvetica Light"/>
        </a:defRPr>
      </a:lvl7pPr>
      <a:lvl8pPr indent="1600200" algn="ctr" defTabSz="584200">
        <a:defRPr sz="8000">
          <a:latin typeface="+mn-lt"/>
          <a:ea typeface="+mn-ea"/>
          <a:cs typeface="+mn-cs"/>
          <a:sym typeface="Helvetica Light"/>
        </a:defRPr>
      </a:lvl8pPr>
      <a:lvl9pPr indent="1828800" algn="ctr" defTabSz="584200">
        <a:defRPr sz="8000">
          <a:latin typeface="+mn-lt"/>
          <a:ea typeface="+mn-ea"/>
          <a:cs typeface="+mn-cs"/>
          <a:sym typeface="Helvetica Light"/>
        </a:defRPr>
      </a:lvl9pPr>
    </p:titleStyle>
    <p:bodyStyle>
      <a:lvl1pPr marL="444500" indent="-444500" defTabSz="584200">
        <a:spcBef>
          <a:spcPts val="4200"/>
        </a:spcBef>
        <a:buSzPct val="75000"/>
        <a:buChar char="•"/>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marL="1333500" indent="-444500" defTabSz="584200">
        <a:spcBef>
          <a:spcPts val="4200"/>
        </a:spcBef>
        <a:buSzPct val="75000"/>
        <a:buChar char="•"/>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vl6pPr marL="2667000" indent="-444500" defTabSz="584200">
        <a:spcBef>
          <a:spcPts val="4200"/>
        </a:spcBef>
        <a:buSzPct val="75000"/>
        <a:buChar char="•"/>
        <a:defRPr sz="3600">
          <a:latin typeface="+mn-lt"/>
          <a:ea typeface="+mn-ea"/>
          <a:cs typeface="+mn-cs"/>
          <a:sym typeface="Helvetica Light"/>
        </a:defRPr>
      </a:lvl6pPr>
      <a:lvl7pPr marL="3111500" indent="-444500" defTabSz="584200">
        <a:spcBef>
          <a:spcPts val="4200"/>
        </a:spcBef>
        <a:buSzPct val="75000"/>
        <a:buChar char="•"/>
        <a:defRPr sz="3600">
          <a:latin typeface="+mn-lt"/>
          <a:ea typeface="+mn-ea"/>
          <a:cs typeface="+mn-cs"/>
          <a:sym typeface="Helvetica Light"/>
        </a:defRPr>
      </a:lvl7pPr>
      <a:lvl8pPr marL="3556000" indent="-444500" defTabSz="584200">
        <a:spcBef>
          <a:spcPts val="4200"/>
        </a:spcBef>
        <a:buSzPct val="75000"/>
        <a:buChar char="•"/>
        <a:defRPr sz="3600">
          <a:latin typeface="+mn-lt"/>
          <a:ea typeface="+mn-ea"/>
          <a:cs typeface="+mn-cs"/>
          <a:sym typeface="Helvetica Light"/>
        </a:defRPr>
      </a:lvl8pPr>
      <a:lvl9pPr marL="4000500" indent="-444500" defTabSz="584200">
        <a:spcBef>
          <a:spcPts val="4200"/>
        </a:spcBef>
        <a:buSzPct val="75000"/>
        <a:buChar char="•"/>
        <a:defRPr sz="3600">
          <a:latin typeface="+mn-lt"/>
          <a:ea typeface="+mn-ea"/>
          <a:cs typeface="+mn-cs"/>
          <a:sym typeface="Helvetica Light"/>
        </a:defRPr>
      </a:lvl9pPr>
    </p:bodyStyle>
    <p:otherStyle>
      <a:lvl1pPr algn="ctr" defTabSz="584200">
        <a:defRPr>
          <a:solidFill>
            <a:schemeClr val="tx1"/>
          </a:solidFill>
          <a:latin typeface="+mn-lt"/>
          <a:ea typeface="+mn-ea"/>
          <a:cs typeface="+mn-cs"/>
          <a:sym typeface="Helvetica Light"/>
        </a:defRPr>
      </a:lvl1pPr>
      <a:lvl2pPr indent="228600" algn="ctr" defTabSz="584200">
        <a:defRPr>
          <a:solidFill>
            <a:schemeClr val="tx1"/>
          </a:solidFill>
          <a:latin typeface="+mn-lt"/>
          <a:ea typeface="+mn-ea"/>
          <a:cs typeface="+mn-cs"/>
          <a:sym typeface="Helvetica Light"/>
        </a:defRPr>
      </a:lvl2pPr>
      <a:lvl3pPr indent="457200" algn="ctr" defTabSz="584200">
        <a:defRPr>
          <a:solidFill>
            <a:schemeClr val="tx1"/>
          </a:solidFill>
          <a:latin typeface="+mn-lt"/>
          <a:ea typeface="+mn-ea"/>
          <a:cs typeface="+mn-cs"/>
          <a:sym typeface="Helvetica Light"/>
        </a:defRPr>
      </a:lvl3pPr>
      <a:lvl4pPr indent="685800" algn="ctr" defTabSz="584200">
        <a:defRPr>
          <a:solidFill>
            <a:schemeClr val="tx1"/>
          </a:solidFill>
          <a:latin typeface="+mn-lt"/>
          <a:ea typeface="+mn-ea"/>
          <a:cs typeface="+mn-cs"/>
          <a:sym typeface="Helvetica Light"/>
        </a:defRPr>
      </a:lvl4pPr>
      <a:lvl5pPr indent="914400" algn="ctr" defTabSz="584200">
        <a:defRPr>
          <a:solidFill>
            <a:schemeClr val="tx1"/>
          </a:solidFill>
          <a:latin typeface="+mn-lt"/>
          <a:ea typeface="+mn-ea"/>
          <a:cs typeface="+mn-cs"/>
          <a:sym typeface="Helvetica Light"/>
        </a:defRPr>
      </a:lvl5pPr>
      <a:lvl6pPr indent="1143000" algn="ctr" defTabSz="584200">
        <a:defRPr>
          <a:solidFill>
            <a:schemeClr val="tx1"/>
          </a:solidFill>
          <a:latin typeface="+mn-lt"/>
          <a:ea typeface="+mn-ea"/>
          <a:cs typeface="+mn-cs"/>
          <a:sym typeface="Helvetica Light"/>
        </a:defRPr>
      </a:lvl6pPr>
      <a:lvl7pPr indent="1371600" algn="ctr" defTabSz="584200">
        <a:defRPr>
          <a:solidFill>
            <a:schemeClr val="tx1"/>
          </a:solidFill>
          <a:latin typeface="+mn-lt"/>
          <a:ea typeface="+mn-ea"/>
          <a:cs typeface="+mn-cs"/>
          <a:sym typeface="Helvetica Light"/>
        </a:defRPr>
      </a:lvl7pPr>
      <a:lvl8pPr indent="1600200" algn="ctr" defTabSz="584200">
        <a:defRPr>
          <a:solidFill>
            <a:schemeClr val="tx1"/>
          </a:solidFill>
          <a:latin typeface="+mn-lt"/>
          <a:ea typeface="+mn-ea"/>
          <a:cs typeface="+mn-cs"/>
          <a:sym typeface="Helvetica Light"/>
        </a:defRPr>
      </a:lvl8pPr>
      <a:lvl9pPr indent="1828800" algn="ctr" defTabSz="584200">
        <a:defRPr>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tif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tif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tif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tif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tif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tif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tif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tiff"/><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tiff"/><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tiff"/><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tif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hape 32"/>
          <p:cNvSpPr>
            <a:spLocks noGrp="1"/>
          </p:cNvSpPr>
          <p:nvPr>
            <p:ph type="title"/>
          </p:nvPr>
        </p:nvSpPr>
        <p:spPr>
          <a:xfrm>
            <a:off x="1168400" y="2997200"/>
            <a:ext cx="10464800" cy="3302000"/>
          </a:xfrm>
          <a:prstGeom prst="rect">
            <a:avLst/>
          </a:prstGeom>
          <a:effectLst>
            <a:outerShdw blurRad="50800" dist="63500" dir="2700000" rotWithShape="0">
              <a:srgbClr val="000000">
                <a:alpha val="50000"/>
              </a:srgbClr>
            </a:outerShdw>
          </a:effectLst>
        </p:spPr>
        <p:txBody>
          <a:bodyPr anchor="ctr"/>
          <a:lstStyle>
            <a:lvl1pPr defTabSz="519937">
              <a:defRPr sz="7119">
                <a:latin typeface="Lucida Grande"/>
                <a:ea typeface="Lucida Grande"/>
                <a:cs typeface="Lucida Grande"/>
                <a:sym typeface="Lucida Grande"/>
              </a:defRPr>
            </a:lvl1pPr>
          </a:lstStyle>
          <a:p>
            <a:pPr lvl="0">
              <a:defRPr sz="1800"/>
            </a:pPr>
            <a:r>
              <a:rPr sz="7119"/>
              <a:t>ЕСЛИ ДЕТЯМ УГРОЖАЕТ ОПАСНОСТЬ</a:t>
            </a:r>
          </a:p>
        </p:txBody>
      </p:sp>
      <p:pic>
        <p:nvPicPr>
          <p:cNvPr id="34" name="pasted-image.png"/>
          <p:cNvPicPr/>
          <p:nvPr/>
        </p:nvPicPr>
        <p:blipFill>
          <a:blip r:embed="rId2" cstate="print"/>
          <a:stretch>
            <a:fillRect/>
          </a:stretch>
        </p:blipFill>
        <p:spPr>
          <a:xfrm>
            <a:off x="757657" y="240232"/>
            <a:ext cx="1939380" cy="2329657"/>
          </a:xfrm>
          <a:prstGeom prst="rect">
            <a:avLst/>
          </a:prstGeom>
          <a:ln w="12700">
            <a:miter lim="400000"/>
          </a:ln>
        </p:spPr>
      </p:pic>
      <p:sp>
        <p:nvSpPr>
          <p:cNvPr id="35" name="Shape 35"/>
          <p:cNvSpPr/>
          <p:nvPr/>
        </p:nvSpPr>
        <p:spPr>
          <a:xfrm>
            <a:off x="2367220" y="747077"/>
            <a:ext cx="10315159" cy="7918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2300" b="1" spc="-19">
                <a:solidFill>
                  <a:srgbClr val="010101"/>
                </a:solidFill>
                <a:latin typeface="Lucida Grande"/>
                <a:ea typeface="Lucida Grande"/>
                <a:cs typeface="Lucida Grande"/>
                <a:sym typeface="Lucida Grande"/>
              </a:rPr>
              <a:t>Следственное управление </a:t>
            </a:r>
            <a:r>
              <a:rPr sz="2300" b="1" spc="-3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2300" b="1" spc="-67">
                <a:solidFill>
                  <a:srgbClr val="010101"/>
                </a:solidFill>
                <a:latin typeface="Lucida Grande"/>
                <a:ea typeface="Lucida Grande"/>
                <a:cs typeface="Lucida Grande"/>
                <a:sym typeface="Lucida Grande"/>
              </a:rPr>
              <a:t>Российской Федерации по Удмуртской Республике</a:t>
            </a:r>
          </a:p>
        </p:txBody>
      </p:sp>
      <p:sp>
        <p:nvSpPr>
          <p:cNvPr id="3" name="Текст 2">
            <a:extLst>
              <a:ext uri="{FF2B5EF4-FFF2-40B4-BE49-F238E27FC236}">
                <a16:creationId xmlns:a16="http://schemas.microsoft.com/office/drawing/2014/main" xmlns="" id="{E07C1D43-0E64-4877-8715-517E990AEE44}"/>
              </a:ext>
            </a:extLst>
          </p:cNvPr>
          <p:cNvSpPr>
            <a:spLocks noGrp="1"/>
          </p:cNvSpPr>
          <p:nvPr>
            <p:ph type="body" idx="1"/>
          </p:nvPr>
        </p:nvSpPr>
        <p:spPr/>
        <p:txBody>
          <a:bodyPr/>
          <a:lstStyle/>
          <a:p>
            <a:endParaRPr lang="ru-RU"/>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37"/>
          <p:cNvSpPr/>
          <p:nvPr/>
        </p:nvSpPr>
        <p:spPr>
          <a:xfrm>
            <a:off x="794370" y="2325022"/>
            <a:ext cx="11619261" cy="6724405"/>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457200" lvl="8" indent="2185035" algn="just" defTabSz="457200">
              <a:defRPr sz="1800"/>
            </a:pPr>
            <a:r>
              <a:rPr sz="1300" spc="-5" dirty="0" err="1" smtClean="0">
                <a:latin typeface="Lucida Grande"/>
                <a:ea typeface="Lucida Grande"/>
                <a:cs typeface="Lucida Grande"/>
                <a:sym typeface="Lucida Grande"/>
              </a:rPr>
              <a:t>Следственный</a:t>
            </a:r>
            <a:r>
              <a:rPr sz="1300" spc="-5" dirty="0" smtClean="0">
                <a:latin typeface="Lucida Grande"/>
                <a:ea typeface="Lucida Grande"/>
                <a:cs typeface="Lucida Grande"/>
                <a:sym typeface="Lucida Grande"/>
              </a:rPr>
              <a:t> </a:t>
            </a:r>
            <a:r>
              <a:rPr sz="1300" spc="-5" dirty="0" err="1">
                <a:latin typeface="Lucida Grande"/>
                <a:ea typeface="Lucida Grande"/>
                <a:cs typeface="Lucida Grande"/>
                <a:sym typeface="Lucida Grande"/>
              </a:rPr>
              <a:t>комитет</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Российской</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Федерации</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обращает</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внимание</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на</a:t>
            </a:r>
            <a:r>
              <a:rPr sz="1300" spc="-5" dirty="0">
                <a:latin typeface="Lucida Grande"/>
                <a:ea typeface="Lucida Grande"/>
                <a:cs typeface="Lucida Grande"/>
                <a:sym typeface="Lucida Grande"/>
              </a:rPr>
              <a:t> </a:t>
            </a:r>
            <a:r>
              <a:rPr sz="1300" dirty="0" err="1">
                <a:latin typeface="Lucida Grande"/>
                <a:ea typeface="Lucida Grande"/>
                <a:cs typeface="Lucida Grande"/>
                <a:sym typeface="Lucida Grande"/>
              </a:rPr>
              <a:t>большое</a:t>
            </a:r>
            <a:r>
              <a:rPr sz="1300" dirty="0">
                <a:latin typeface="Lucida Grande"/>
                <a:ea typeface="Lucida Grande"/>
                <a:cs typeface="Lucida Grande"/>
                <a:sym typeface="Lucida Grande"/>
              </a:rPr>
              <a:t> </a:t>
            </a:r>
            <a:r>
              <a:rPr sz="1300" dirty="0" err="1">
                <a:latin typeface="Lucida Grande"/>
                <a:ea typeface="Lucida Grande"/>
                <a:cs typeface="Lucida Grande"/>
                <a:sym typeface="Lucida Grande"/>
              </a:rPr>
              <a:t>количество</a:t>
            </a:r>
            <a:r>
              <a:rPr sz="1300" dirty="0">
                <a:latin typeface="Lucida Grande"/>
                <a:ea typeface="Lucida Grande"/>
                <a:cs typeface="Lucida Grande"/>
                <a:sym typeface="Lucida Grande"/>
              </a:rPr>
              <a:t> </a:t>
            </a:r>
            <a:r>
              <a:rPr sz="1300" dirty="0" err="1">
                <a:latin typeface="Lucida Grande"/>
                <a:ea typeface="Lucida Grande"/>
                <a:cs typeface="Lucida Grande"/>
                <a:sym typeface="Lucida Grande"/>
              </a:rPr>
              <a:t>преступлений</a:t>
            </a:r>
            <a:r>
              <a:rPr sz="1300" dirty="0">
                <a:latin typeface="Lucida Grande"/>
                <a:ea typeface="Lucida Grande"/>
                <a:cs typeface="Lucida Grande"/>
                <a:sym typeface="Lucida Grande"/>
              </a:rPr>
              <a:t>, </a:t>
            </a:r>
            <a:r>
              <a:rPr sz="1300" dirty="0" err="1">
                <a:latin typeface="Lucida Grande"/>
                <a:ea typeface="Lucida Grande"/>
                <a:cs typeface="Lucida Grande"/>
                <a:sym typeface="Lucida Grande"/>
              </a:rPr>
              <a:t>ежегодно</a:t>
            </a:r>
            <a:r>
              <a:rPr sz="1300" dirty="0">
                <a:latin typeface="Lucida Grande"/>
                <a:ea typeface="Lucida Grande"/>
                <a:cs typeface="Lucida Grande"/>
                <a:sym typeface="Lucida Grande"/>
              </a:rPr>
              <a:t> </a:t>
            </a:r>
            <a:r>
              <a:rPr sz="1300" dirty="0" err="1">
                <a:latin typeface="Lucida Grande"/>
                <a:ea typeface="Lucida Grande"/>
                <a:cs typeface="Lucida Grande"/>
                <a:sym typeface="Lucida Grande"/>
              </a:rPr>
              <a:t>совершаемых</a:t>
            </a:r>
            <a:r>
              <a:rPr sz="1300" dirty="0">
                <a:latin typeface="Lucida Grande"/>
                <a:ea typeface="Lucida Grande"/>
                <a:cs typeface="Lucida Grande"/>
                <a:sym typeface="Lucida Grande"/>
              </a:rPr>
              <a:t> в </a:t>
            </a:r>
            <a:r>
              <a:rPr sz="1300" dirty="0" err="1">
                <a:latin typeface="Lucida Grande"/>
                <a:ea typeface="Lucida Grande"/>
                <a:cs typeface="Lucida Grande"/>
                <a:sym typeface="Lucida Grande"/>
              </a:rPr>
              <a:t>отношении</a:t>
            </a:r>
            <a:r>
              <a:rPr sz="1300" dirty="0">
                <a:latin typeface="Lucida Grande"/>
                <a:ea typeface="Lucida Grande"/>
                <a:cs typeface="Lucida Grande"/>
                <a:sym typeface="Lucida Grande"/>
              </a:rPr>
              <a:t> </a:t>
            </a:r>
            <a:r>
              <a:rPr sz="1300" dirty="0" err="1">
                <a:latin typeface="Lucida Grande"/>
                <a:ea typeface="Lucida Grande"/>
                <a:cs typeface="Lucida Grande"/>
                <a:sym typeface="Lucida Grande"/>
              </a:rPr>
              <a:t>детей</a:t>
            </a:r>
            <a:r>
              <a:rPr sz="1300" dirty="0">
                <a:latin typeface="Lucida Grande"/>
                <a:ea typeface="Lucida Grande"/>
                <a:cs typeface="Lucida Grande"/>
                <a:sym typeface="Lucida Grande"/>
              </a:rPr>
              <a:t>.</a:t>
            </a:r>
          </a:p>
          <a:p>
            <a:pPr marL="4444" marR="466090" lvl="0" indent="356870" algn="just" defTabSz="457200">
              <a:spcBef>
                <a:spcPts val="1000"/>
              </a:spcBef>
              <a:defRPr sz="1800"/>
            </a:pPr>
            <a:r>
              <a:rPr sz="1300" spc="-5" dirty="0" err="1">
                <a:latin typeface="Lucida Grande"/>
                <a:ea typeface="Lucida Grande"/>
                <a:cs typeface="Lucida Grande"/>
                <a:sym typeface="Lucida Grande"/>
              </a:rPr>
              <a:t>Только</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за</a:t>
            </a:r>
            <a:r>
              <a:rPr sz="1300" spc="-5" dirty="0">
                <a:latin typeface="Lucida Grande"/>
                <a:ea typeface="Lucida Grande"/>
                <a:cs typeface="Lucida Grande"/>
                <a:sym typeface="Lucida Grande"/>
              </a:rPr>
              <a:t> 201</a:t>
            </a:r>
            <a:r>
              <a:rPr lang="en-US" sz="1300" spc="-5" dirty="0">
                <a:latin typeface="Lucida Grande"/>
                <a:ea typeface="Lucida Grande"/>
                <a:cs typeface="Lucida Grande"/>
                <a:sym typeface="Lucida Grande"/>
              </a:rPr>
              <a:t>8</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год</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на</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территории</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Удмуртской</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Республики</a:t>
            </a:r>
            <a:r>
              <a:rPr sz="1300" spc="-5" dirty="0">
                <a:latin typeface="Lucida Grande"/>
                <a:ea typeface="Lucida Grande"/>
                <a:cs typeface="Lucida Grande"/>
                <a:sym typeface="Lucida Grande"/>
              </a:rPr>
              <a:t> в </a:t>
            </a:r>
            <a:r>
              <a:rPr sz="1300" spc="-5" dirty="0" err="1">
                <a:latin typeface="Lucida Grande"/>
                <a:ea typeface="Lucida Grande"/>
                <a:cs typeface="Lucida Grande"/>
                <a:sym typeface="Lucida Grande"/>
              </a:rPr>
              <a:t>отношении</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детей</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совершено</a:t>
            </a:r>
            <a:r>
              <a:rPr sz="1300" spc="-5" dirty="0">
                <a:latin typeface="Lucida Grande"/>
                <a:ea typeface="Lucida Grande"/>
                <a:cs typeface="Lucida Grande"/>
                <a:sym typeface="Lucida Grande"/>
              </a:rPr>
              <a:t> </a:t>
            </a:r>
            <a:r>
              <a:rPr lang="en-US" sz="1300" b="1" spc="-5" dirty="0">
                <a:latin typeface="Lucida Grande"/>
                <a:ea typeface="Lucida Grande"/>
                <a:cs typeface="Lucida Grande"/>
                <a:sym typeface="Lucida Grande"/>
              </a:rPr>
              <a:t>1532</a:t>
            </a:r>
            <a:r>
              <a:rPr sz="1300" b="1"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преступлени</a:t>
            </a:r>
            <a:r>
              <a:rPr lang="ru-RU" sz="1300" spc="-5" dirty="0">
                <a:latin typeface="Lucida Grande"/>
                <a:ea typeface="Lucida Grande"/>
                <a:cs typeface="Lucida Grande"/>
                <a:sym typeface="Lucida Grande"/>
              </a:rPr>
              <a:t>я</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из</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них</a:t>
            </a:r>
            <a:r>
              <a:rPr sz="1300" spc="-5" dirty="0">
                <a:latin typeface="Lucida Grande"/>
                <a:ea typeface="Lucida Grande"/>
                <a:cs typeface="Lucida Grande"/>
                <a:sym typeface="Lucida Grande"/>
              </a:rPr>
              <a:t> </a:t>
            </a:r>
            <a:r>
              <a:rPr sz="1300" b="1" spc="-5" dirty="0">
                <a:latin typeface="Lucida Grande"/>
                <a:ea typeface="Lucida Grande"/>
                <a:cs typeface="Lucida Grande"/>
                <a:sym typeface="Lucida Grande"/>
              </a:rPr>
              <a:t>1</a:t>
            </a:r>
            <a:r>
              <a:rPr lang="ru-RU" sz="1300" b="1" spc="-5" dirty="0">
                <a:latin typeface="Lucida Grande"/>
                <a:ea typeface="Lucida Grande"/>
                <a:cs typeface="Lucida Grande"/>
                <a:sym typeface="Lucida Grande"/>
              </a:rPr>
              <a:t>89</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тяжких</a:t>
            </a:r>
            <a:r>
              <a:rPr sz="1300" spc="-5" dirty="0">
                <a:latin typeface="Lucida Grande"/>
                <a:ea typeface="Lucida Grande"/>
                <a:cs typeface="Lucida Grande"/>
                <a:sym typeface="Lucida Grande"/>
              </a:rPr>
              <a:t> и </a:t>
            </a:r>
            <a:r>
              <a:rPr sz="1300" spc="-5" dirty="0" err="1">
                <a:latin typeface="Lucida Grande"/>
                <a:ea typeface="Lucida Grande"/>
                <a:cs typeface="Lucida Grande"/>
                <a:sym typeface="Lucida Grande"/>
              </a:rPr>
              <a:t>особо</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тяжких</a:t>
            </a:r>
            <a:r>
              <a:rPr sz="1300" b="1" spc="-5" dirty="0">
                <a:latin typeface="Lucida Grande"/>
                <a:ea typeface="Lucida Grande"/>
                <a:cs typeface="Lucida Grande"/>
                <a:sym typeface="Lucida Grande"/>
              </a:rPr>
              <a:t>.</a:t>
            </a:r>
          </a:p>
          <a:p>
            <a:pPr marL="4444" marR="466090" lvl="0" indent="356870" algn="just" defTabSz="457200">
              <a:spcBef>
                <a:spcPts val="1000"/>
              </a:spcBef>
              <a:defRPr sz="1800"/>
            </a:pPr>
            <a:r>
              <a:rPr lang="ru-RU" sz="1300" spc="-5" dirty="0">
                <a:latin typeface="Lucida Grande"/>
                <a:ea typeface="Lucida Grande"/>
                <a:cs typeface="Lucida Grande"/>
                <a:sym typeface="Lucida Grande"/>
              </a:rPr>
              <a:t>З</a:t>
            </a:r>
            <a:r>
              <a:rPr sz="1300" spc="-5" dirty="0">
                <a:latin typeface="Lucida Grande"/>
                <a:ea typeface="Lucida Grande"/>
                <a:cs typeface="Lucida Grande"/>
                <a:sym typeface="Lucida Grande"/>
              </a:rPr>
              <a:t>а </a:t>
            </a:r>
            <a:r>
              <a:rPr lang="ru-RU" sz="1300" spc="-5" dirty="0">
                <a:latin typeface="Lucida Grande"/>
                <a:ea typeface="Lucida Grande"/>
                <a:cs typeface="Lucida Grande"/>
                <a:sym typeface="Lucida Grande"/>
              </a:rPr>
              <a:t>11</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месяцев</a:t>
            </a:r>
            <a:r>
              <a:rPr sz="1300" spc="-5" dirty="0">
                <a:latin typeface="Lucida Grande"/>
                <a:ea typeface="Lucida Grande"/>
                <a:cs typeface="Lucida Grande"/>
                <a:sym typeface="Lucida Grande"/>
              </a:rPr>
              <a:t> 201</a:t>
            </a:r>
            <a:r>
              <a:rPr lang="ru-RU" sz="1300" spc="-5" dirty="0">
                <a:latin typeface="Lucida Grande"/>
                <a:ea typeface="Lucida Grande"/>
                <a:cs typeface="Lucida Grande"/>
                <a:sym typeface="Lucida Grande"/>
              </a:rPr>
              <a:t>9</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года</a:t>
            </a:r>
            <a:r>
              <a:rPr sz="1300" spc="-5" dirty="0">
                <a:latin typeface="Lucida Grande"/>
                <a:ea typeface="Lucida Grande"/>
                <a:cs typeface="Lucida Grande"/>
                <a:sym typeface="Lucida Grande"/>
              </a:rPr>
              <a:t> в </a:t>
            </a:r>
            <a:r>
              <a:rPr sz="1300" spc="-5" dirty="0" err="1">
                <a:latin typeface="Lucida Grande"/>
                <a:ea typeface="Lucida Grande"/>
                <a:cs typeface="Lucida Grande"/>
                <a:sym typeface="Lucida Grande"/>
              </a:rPr>
              <a:t>отношении</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детей</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совершено</a:t>
            </a:r>
            <a:r>
              <a:rPr sz="1300" spc="-5" dirty="0">
                <a:latin typeface="Lucida Grande"/>
                <a:ea typeface="Lucida Grande"/>
                <a:cs typeface="Lucida Grande"/>
                <a:sym typeface="Lucida Grande"/>
              </a:rPr>
              <a:t> </a:t>
            </a:r>
            <a:r>
              <a:rPr lang="ru-RU" sz="1300" b="1" spc="-5" dirty="0">
                <a:latin typeface="Lucida Grande"/>
                <a:ea typeface="Lucida Grande"/>
                <a:cs typeface="Lucida Grande"/>
                <a:sym typeface="Lucida Grande"/>
              </a:rPr>
              <a:t>1540</a:t>
            </a:r>
            <a:r>
              <a:rPr sz="1300" b="1" spc="-5" dirty="0">
                <a:latin typeface="Lucida Grande"/>
                <a:ea typeface="Lucida Grande"/>
                <a:cs typeface="Lucida Grande"/>
                <a:sym typeface="Lucida Grande"/>
              </a:rPr>
              <a:t> </a:t>
            </a:r>
            <a:r>
              <a:rPr sz="1300" b="1" spc="-5" dirty="0" err="1">
                <a:latin typeface="Lucida Grande"/>
                <a:ea typeface="Lucida Grande"/>
                <a:cs typeface="Lucida Grande"/>
                <a:sym typeface="Lucida Grande"/>
              </a:rPr>
              <a:t>преступления</a:t>
            </a:r>
            <a:r>
              <a:rPr sz="1300" spc="-5" dirty="0">
                <a:latin typeface="Lucida Grande"/>
                <a:ea typeface="Lucida Grande"/>
                <a:cs typeface="Lucida Grande"/>
                <a:sym typeface="Lucida Grande"/>
              </a:rPr>
              <a:t>, </a:t>
            </a:r>
            <a:r>
              <a:rPr sz="1300" spc="-5" dirty="0" smtClean="0">
                <a:latin typeface="Lucida Grande"/>
                <a:ea typeface="Lucida Grande"/>
                <a:cs typeface="Lucida Grande"/>
                <a:sym typeface="Lucida Grande"/>
              </a:rPr>
              <a:t>в </a:t>
            </a:r>
            <a:r>
              <a:rPr sz="1300" spc="-5" dirty="0" err="1">
                <a:latin typeface="Lucida Grande"/>
                <a:ea typeface="Lucida Grande"/>
                <a:cs typeface="Lucida Grande"/>
                <a:sym typeface="Lucida Grande"/>
              </a:rPr>
              <a:t>том</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числе</a:t>
            </a:r>
            <a:r>
              <a:rPr sz="1300" spc="-5" dirty="0">
                <a:latin typeface="Lucida Grande"/>
                <a:ea typeface="Lucida Grande"/>
                <a:cs typeface="Lucida Grande"/>
                <a:sym typeface="Lucida Grande"/>
              </a:rPr>
              <a:t> </a:t>
            </a:r>
            <a:r>
              <a:rPr lang="ru-RU" sz="1300" b="1" spc="-5" dirty="0">
                <a:latin typeface="Lucida Grande"/>
                <a:ea typeface="Lucida Grande"/>
                <a:cs typeface="Lucida Grande"/>
                <a:sym typeface="Lucida Grande"/>
              </a:rPr>
              <a:t>28 изнасилований</a:t>
            </a:r>
            <a:r>
              <a:rPr lang="ru-RU" sz="1300" spc="-5" dirty="0">
                <a:latin typeface="Lucida Grande"/>
                <a:ea typeface="Lucida Grande"/>
                <a:cs typeface="Lucida Grande"/>
                <a:sym typeface="Lucida Grande"/>
              </a:rPr>
              <a:t>, 77</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фактов</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совершения</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насильственных</a:t>
            </a:r>
            <a:r>
              <a:rPr sz="1300" spc="-5" dirty="0">
                <a:latin typeface="Lucida Grande"/>
                <a:ea typeface="Lucida Grande"/>
                <a:cs typeface="Lucida Grande"/>
                <a:sym typeface="Lucida Grande"/>
              </a:rPr>
              <a:t> </a:t>
            </a:r>
            <a:r>
              <a:rPr sz="1300" spc="-5" dirty="0" err="1">
                <a:latin typeface="Lucida Grande"/>
                <a:ea typeface="Lucida Grande"/>
                <a:cs typeface="Lucida Grande"/>
                <a:sym typeface="Lucida Grande"/>
              </a:rPr>
              <a:t>действий</a:t>
            </a:r>
            <a:r>
              <a:rPr lang="ru-RU" sz="1300" spc="-5" dirty="0">
                <a:latin typeface="Lucida Grande"/>
                <a:ea typeface="Lucida Grande"/>
                <a:cs typeface="Lucida Grande"/>
                <a:sym typeface="Lucida Grande"/>
              </a:rPr>
              <a:t> сексуального характера, 146 преступлений против половой неприкосновенности иной категории, </a:t>
            </a:r>
            <a:r>
              <a:rPr lang="ru-RU" sz="1300" b="1" spc="-5" dirty="0">
                <a:latin typeface="Lucida Grande"/>
                <a:ea typeface="Lucida Grande"/>
                <a:cs typeface="Lucida Grande"/>
                <a:sym typeface="Lucida Grande"/>
              </a:rPr>
              <a:t>1 убийство</a:t>
            </a:r>
            <a:r>
              <a:rPr sz="1300" spc="-5" dirty="0">
                <a:latin typeface="Lucida Grande"/>
                <a:ea typeface="Lucida Grande"/>
                <a:cs typeface="Lucida Grande"/>
                <a:sym typeface="Lucida Grande"/>
              </a:rPr>
              <a:t>.</a:t>
            </a:r>
          </a:p>
          <a:p>
            <a:pPr marL="521969" marR="457200" lvl="0" algn="l" defTabSz="457200">
              <a:defRPr sz="1800"/>
            </a:pPr>
            <a:endParaRPr sz="1700" b="1" spc="-7" dirty="0">
              <a:latin typeface="Lucida Grande"/>
              <a:ea typeface="Lucida Grande"/>
              <a:cs typeface="Lucida Grande"/>
              <a:sym typeface="Lucida Grande"/>
            </a:endParaRPr>
          </a:p>
          <a:p>
            <a:pPr marL="521969" marR="457200" lvl="0" algn="l" defTabSz="457200">
              <a:defRPr sz="1800"/>
            </a:pPr>
            <a:endParaRPr sz="1700" b="1" spc="-6" dirty="0">
              <a:latin typeface="Lucida Grande"/>
              <a:ea typeface="Lucida Grande"/>
              <a:cs typeface="Lucida Grande"/>
              <a:sym typeface="Lucida Grande"/>
            </a:endParaRPr>
          </a:p>
          <a:p>
            <a:pPr marL="521969" marR="457200" lvl="0" defTabSz="457200">
              <a:defRPr sz="1800"/>
            </a:pPr>
            <a:r>
              <a:rPr sz="1700" b="1" spc="-7" dirty="0" err="1">
                <a:latin typeface="Lucida Grande"/>
                <a:ea typeface="Lucida Grande"/>
                <a:cs typeface="Lucida Grande"/>
                <a:sym typeface="Lucida Grande"/>
              </a:rPr>
              <a:t>Почему</a:t>
            </a:r>
            <a:r>
              <a:rPr sz="1700" b="1" spc="-7" dirty="0">
                <a:latin typeface="Lucida Grande"/>
                <a:ea typeface="Lucida Grande"/>
                <a:cs typeface="Lucida Grande"/>
                <a:sym typeface="Lucida Grande"/>
              </a:rPr>
              <a:t> ДЕТИ </a:t>
            </a:r>
            <a:r>
              <a:rPr sz="1700" b="1" spc="-7" dirty="0" err="1">
                <a:latin typeface="Lucida Grande"/>
                <a:ea typeface="Lucida Grande"/>
                <a:cs typeface="Lucida Grande"/>
                <a:sym typeface="Lucida Grande"/>
              </a:rPr>
              <a:t>часто</a:t>
            </a:r>
            <a:r>
              <a:rPr sz="1700" b="1" spc="-7" dirty="0">
                <a:latin typeface="Lucida Grande"/>
                <a:ea typeface="Lucida Grande"/>
                <a:cs typeface="Lucida Grande"/>
                <a:sym typeface="Lucida Grande"/>
              </a:rPr>
              <a:t> </a:t>
            </a:r>
            <a:r>
              <a:rPr sz="1700" b="1" spc="-7" dirty="0" err="1">
                <a:latin typeface="Lucida Grande"/>
                <a:ea typeface="Lucida Grande"/>
                <a:cs typeface="Lucida Grande"/>
                <a:sym typeface="Lucida Grande"/>
              </a:rPr>
              <a:t>становятся</a:t>
            </a:r>
            <a:r>
              <a:rPr sz="1700" b="1" spc="-7" dirty="0">
                <a:latin typeface="Lucida Grande"/>
                <a:ea typeface="Lucida Grande"/>
                <a:cs typeface="Lucida Grande"/>
                <a:sym typeface="Lucida Grande"/>
              </a:rPr>
              <a:t> </a:t>
            </a:r>
            <a:r>
              <a:rPr sz="1700" b="1" spc="-7" dirty="0" err="1">
                <a:latin typeface="Lucida Grande"/>
                <a:ea typeface="Lucida Grande"/>
                <a:cs typeface="Lucida Grande"/>
                <a:sym typeface="Lucida Grande"/>
              </a:rPr>
              <a:t>жертвами</a:t>
            </a:r>
            <a:r>
              <a:rPr sz="1700" b="1" spc="-7" dirty="0">
                <a:latin typeface="Lucida Grande"/>
                <a:ea typeface="Lucida Grande"/>
                <a:cs typeface="Lucida Grande"/>
                <a:sym typeface="Lucida Grande"/>
              </a:rPr>
              <a:t> </a:t>
            </a:r>
            <a:r>
              <a:rPr sz="1700" b="1" spc="-7" dirty="0" err="1">
                <a:latin typeface="Lucida Grande"/>
                <a:ea typeface="Lucida Grande"/>
                <a:cs typeface="Lucida Grande"/>
                <a:sym typeface="Lucida Grande"/>
              </a:rPr>
              <a:t>преступлений</a:t>
            </a:r>
            <a:r>
              <a:rPr sz="1700" b="1" spc="-7" dirty="0">
                <a:latin typeface="Lucida Grande"/>
                <a:ea typeface="Lucida Grande"/>
                <a:cs typeface="Lucida Grande"/>
                <a:sym typeface="Lucida Grande"/>
              </a:rPr>
              <a:t>?</a:t>
            </a:r>
          </a:p>
          <a:p>
            <a:pPr marL="521969" marR="457200" lvl="0" defTabSz="457200">
              <a:defRPr sz="1800"/>
            </a:pPr>
            <a:endParaRPr sz="1700" spc="-6" dirty="0">
              <a:latin typeface="Lucida Grande"/>
              <a:ea typeface="Lucida Grande"/>
              <a:cs typeface="Lucida Grande"/>
              <a:sym typeface="Lucida Grande"/>
            </a:endParaRPr>
          </a:p>
          <a:p>
            <a:pPr marL="365759" marR="457200" lvl="0" defTabSz="457200">
              <a:defRPr sz="1800"/>
            </a:pPr>
            <a:r>
              <a:rPr sz="1700" spc="-6" dirty="0" err="1">
                <a:latin typeface="Lucida Grande"/>
                <a:ea typeface="Lucida Grande"/>
                <a:cs typeface="Lucida Grande"/>
                <a:sym typeface="Lucida Grande"/>
              </a:rPr>
              <a:t>Потому</a:t>
            </a:r>
            <a:r>
              <a:rPr sz="1700" spc="-6" dirty="0">
                <a:latin typeface="Lucida Grande"/>
                <a:ea typeface="Lucida Grande"/>
                <a:cs typeface="Lucida Grande"/>
                <a:sym typeface="Lucida Grande"/>
              </a:rPr>
              <a:t> </a:t>
            </a:r>
            <a:r>
              <a:rPr sz="1700" spc="-6" dirty="0" err="1">
                <a:latin typeface="Lucida Grande"/>
                <a:ea typeface="Lucida Grande"/>
                <a:cs typeface="Lucida Grande"/>
                <a:sym typeface="Lucida Grande"/>
              </a:rPr>
              <a:t>что</a:t>
            </a:r>
            <a:r>
              <a:rPr sz="1700" spc="-6" dirty="0">
                <a:latin typeface="Lucida Grande"/>
                <a:ea typeface="Lucida Grande"/>
                <a:cs typeface="Lucida Grande"/>
                <a:sym typeface="Lucida Grande"/>
              </a:rPr>
              <a:t> </a:t>
            </a:r>
            <a:r>
              <a:rPr sz="1700" spc="-6" dirty="0" err="1">
                <a:latin typeface="Lucida Grande"/>
                <a:ea typeface="Lucida Grande"/>
                <a:cs typeface="Lucida Grande"/>
                <a:sym typeface="Lucida Grande"/>
              </a:rPr>
              <a:t>они</a:t>
            </a:r>
            <a:r>
              <a:rPr sz="1700" spc="-6" dirty="0">
                <a:latin typeface="Lucida Grande"/>
                <a:ea typeface="Lucida Grande"/>
                <a:cs typeface="Lucida Grande"/>
                <a:sym typeface="Lucida Grande"/>
              </a:rPr>
              <a:t> </a:t>
            </a:r>
            <a:r>
              <a:rPr sz="1700" spc="-6" dirty="0" err="1">
                <a:latin typeface="Lucida Grande"/>
                <a:ea typeface="Lucida Grande"/>
                <a:cs typeface="Lucida Grande"/>
                <a:sym typeface="Lucida Grande"/>
              </a:rPr>
              <a:t>доверчивы</a:t>
            </a:r>
            <a:r>
              <a:rPr sz="1700" spc="-6" dirty="0">
                <a:latin typeface="Lucida Grande"/>
                <a:ea typeface="Lucida Grande"/>
                <a:cs typeface="Lucida Grande"/>
                <a:sym typeface="Lucida Grande"/>
              </a:rPr>
              <a:t> и </a:t>
            </a:r>
            <a:r>
              <a:rPr sz="1700" spc="-6" dirty="0" err="1">
                <a:latin typeface="Lucida Grande"/>
                <a:ea typeface="Lucida Grande"/>
                <a:cs typeface="Lucida Grande"/>
                <a:sym typeface="Lucida Grande"/>
              </a:rPr>
              <a:t>беспечны</a:t>
            </a:r>
            <a:r>
              <a:rPr sz="1700" spc="-6" dirty="0">
                <a:latin typeface="Lucida Grande"/>
                <a:ea typeface="Lucida Grande"/>
                <a:cs typeface="Lucida Grande"/>
                <a:sym typeface="Lucida Grande"/>
              </a:rPr>
              <a:t>! А </a:t>
            </a:r>
            <a:r>
              <a:rPr sz="1700" spc="-6" dirty="0" err="1">
                <a:latin typeface="Lucida Grande"/>
                <a:ea typeface="Lucida Grande"/>
                <a:cs typeface="Lucida Grande"/>
                <a:sym typeface="Lucida Grande"/>
              </a:rPr>
              <a:t>преступники</a:t>
            </a:r>
            <a:r>
              <a:rPr sz="1700" spc="-6" dirty="0">
                <a:latin typeface="Lucida Grande"/>
                <a:ea typeface="Lucida Grande"/>
                <a:cs typeface="Lucida Grande"/>
                <a:sym typeface="Lucida Grande"/>
              </a:rPr>
              <a:t> </a:t>
            </a:r>
            <a:r>
              <a:rPr sz="1700" spc="-6" dirty="0" err="1">
                <a:latin typeface="Lucida Grande"/>
                <a:ea typeface="Lucida Grande"/>
                <a:cs typeface="Lucida Grande"/>
                <a:sym typeface="Lucida Grande"/>
              </a:rPr>
              <a:t>очень</a:t>
            </a:r>
            <a:r>
              <a:rPr sz="1700" spc="-6" dirty="0">
                <a:latin typeface="Lucida Grande"/>
                <a:ea typeface="Lucida Grande"/>
                <a:cs typeface="Lucida Grande"/>
                <a:sym typeface="Lucida Grande"/>
              </a:rPr>
              <a:t> </a:t>
            </a:r>
            <a:r>
              <a:rPr sz="1700" spc="-6" dirty="0" err="1">
                <a:latin typeface="Lucida Grande"/>
                <a:ea typeface="Lucida Grande"/>
                <a:cs typeface="Lucida Grande"/>
                <a:sym typeface="Lucida Grande"/>
              </a:rPr>
              <a:t>хитры</a:t>
            </a:r>
            <a:r>
              <a:rPr sz="1700" spc="-6" dirty="0">
                <a:latin typeface="Lucida Grande"/>
                <a:ea typeface="Lucida Grande"/>
                <a:cs typeface="Lucida Grande"/>
                <a:sym typeface="Lucida Grande"/>
              </a:rPr>
              <a:t> и </a:t>
            </a:r>
            <a:r>
              <a:rPr sz="1700" spc="-6" dirty="0" err="1">
                <a:latin typeface="Lucida Grande"/>
                <a:ea typeface="Lucida Grande"/>
                <a:cs typeface="Lucida Grande"/>
                <a:sym typeface="Lucida Grande"/>
              </a:rPr>
              <a:t>коварны</a:t>
            </a:r>
            <a:r>
              <a:rPr sz="1700" spc="-6" dirty="0">
                <a:latin typeface="Lucida Grande"/>
                <a:ea typeface="Lucida Grande"/>
                <a:cs typeface="Lucida Grande"/>
                <a:sym typeface="Lucida Grande"/>
              </a:rPr>
              <a:t>!</a:t>
            </a:r>
          </a:p>
          <a:p>
            <a:pPr marL="365759" marR="457200" lvl="0" algn="l" defTabSz="457200">
              <a:defRPr sz="1800"/>
            </a:pPr>
            <a:endParaRPr sz="1700" spc="-6" dirty="0">
              <a:latin typeface="Lucida Grande"/>
              <a:ea typeface="Lucida Grande"/>
              <a:cs typeface="Lucida Grande"/>
              <a:sym typeface="Lucida Grande"/>
            </a:endParaRPr>
          </a:p>
          <a:p>
            <a:pPr marL="365759" marR="457200" lvl="0" algn="l" defTabSz="457200">
              <a:defRPr sz="1800"/>
            </a:pPr>
            <a:r>
              <a:rPr sz="1900" b="1" spc="-6" dirty="0" err="1">
                <a:latin typeface="Lucida Grande"/>
                <a:ea typeface="Lucida Grande"/>
                <a:cs typeface="Lucida Grande"/>
                <a:sym typeface="Lucida Grande"/>
              </a:rPr>
              <a:t>Для</a:t>
            </a:r>
            <a:r>
              <a:rPr sz="1900" b="1" spc="-6" dirty="0">
                <a:latin typeface="Lucida Grande"/>
                <a:ea typeface="Lucida Grande"/>
                <a:cs typeface="Lucida Grande"/>
                <a:sym typeface="Lucida Grande"/>
              </a:rPr>
              <a:t> </a:t>
            </a:r>
            <a:r>
              <a:rPr sz="1900" b="1" spc="-6" dirty="0" err="1">
                <a:latin typeface="Lucida Grande"/>
                <a:ea typeface="Lucida Grande"/>
                <a:cs typeface="Lucida Grande"/>
                <a:sym typeface="Lucida Grande"/>
              </a:rPr>
              <a:t>того</a:t>
            </a:r>
            <a:r>
              <a:rPr sz="1900" b="1" spc="-6" dirty="0">
                <a:latin typeface="Lucida Grande"/>
                <a:ea typeface="Lucida Grande"/>
                <a:cs typeface="Lucida Grande"/>
                <a:sym typeface="Lucida Grande"/>
              </a:rPr>
              <a:t>, </a:t>
            </a:r>
            <a:r>
              <a:rPr sz="1900" b="1" spc="-6" dirty="0" err="1">
                <a:latin typeface="Lucida Grande"/>
                <a:ea typeface="Lucida Grande"/>
                <a:cs typeface="Lucida Grande"/>
                <a:sym typeface="Lucida Grande"/>
              </a:rPr>
              <a:t>чтобы</a:t>
            </a:r>
            <a:r>
              <a:rPr sz="1900" b="1" spc="-6" dirty="0">
                <a:latin typeface="Lucida Grande"/>
                <a:ea typeface="Lucida Grande"/>
                <a:cs typeface="Lucida Grande"/>
                <a:sym typeface="Lucida Grande"/>
              </a:rPr>
              <a:t> </a:t>
            </a:r>
            <a:r>
              <a:rPr sz="1900" b="1" spc="-6" dirty="0" err="1">
                <a:latin typeface="Lucida Grande"/>
                <a:ea typeface="Lucida Grande"/>
                <a:cs typeface="Lucida Grande"/>
                <a:sym typeface="Lucida Grande"/>
              </a:rPr>
              <a:t>не</a:t>
            </a:r>
            <a:r>
              <a:rPr sz="1900" b="1" spc="-6" dirty="0">
                <a:latin typeface="Lucida Grande"/>
                <a:ea typeface="Lucida Grande"/>
                <a:cs typeface="Lucida Grande"/>
                <a:sym typeface="Lucida Grande"/>
              </a:rPr>
              <a:t> </a:t>
            </a:r>
            <a:r>
              <a:rPr sz="1900" b="1" spc="-6" dirty="0" err="1">
                <a:latin typeface="Lucida Grande"/>
                <a:ea typeface="Lucida Grande"/>
                <a:cs typeface="Lucida Grande"/>
                <a:sym typeface="Lucida Grande"/>
              </a:rPr>
              <a:t>стать</a:t>
            </a:r>
            <a:r>
              <a:rPr sz="1900" b="1" spc="-6" dirty="0">
                <a:latin typeface="Lucida Grande"/>
                <a:ea typeface="Lucida Grande"/>
                <a:cs typeface="Lucida Grande"/>
                <a:sym typeface="Lucida Grande"/>
              </a:rPr>
              <a:t> </a:t>
            </a:r>
            <a:r>
              <a:rPr sz="1900" b="1" spc="-6" dirty="0" err="1">
                <a:latin typeface="Lucida Grande"/>
                <a:ea typeface="Lucida Grande"/>
                <a:cs typeface="Lucida Grande"/>
                <a:sym typeface="Lucida Grande"/>
              </a:rPr>
              <a:t>их</a:t>
            </a:r>
            <a:r>
              <a:rPr sz="1900" b="1" spc="-6" dirty="0">
                <a:latin typeface="Lucida Grande"/>
                <a:ea typeface="Lucida Grande"/>
                <a:cs typeface="Lucida Grande"/>
                <a:sym typeface="Lucida Grande"/>
              </a:rPr>
              <a:t> </a:t>
            </a:r>
            <a:r>
              <a:rPr sz="1900" b="1" spc="-6" dirty="0" err="1">
                <a:latin typeface="Lucida Grande"/>
                <a:ea typeface="Lucida Grande"/>
                <a:cs typeface="Lucida Grande"/>
                <a:sym typeface="Lucida Grande"/>
              </a:rPr>
              <a:t>жертвой</a:t>
            </a:r>
            <a:r>
              <a:rPr sz="1900" b="1" spc="-6" dirty="0">
                <a:latin typeface="Lucida Grande"/>
                <a:ea typeface="Lucida Grande"/>
                <a:cs typeface="Lucida Grande"/>
                <a:sym typeface="Lucida Grande"/>
              </a:rPr>
              <a:t>, </a:t>
            </a:r>
            <a:r>
              <a:rPr sz="1900" b="1" spc="-6" dirty="0" err="1">
                <a:latin typeface="Lucida Grande"/>
                <a:ea typeface="Lucida Grande"/>
                <a:cs typeface="Lucida Grande"/>
                <a:sym typeface="Lucida Grande"/>
              </a:rPr>
              <a:t>нужно</a:t>
            </a:r>
            <a:r>
              <a:rPr sz="1900" b="1" spc="-6" dirty="0">
                <a:latin typeface="Lucida Grande"/>
                <a:ea typeface="Lucida Grande"/>
                <a:cs typeface="Lucida Grande"/>
                <a:sym typeface="Lucida Grande"/>
              </a:rPr>
              <a:t> </a:t>
            </a:r>
            <a:r>
              <a:rPr sz="1900" b="1" spc="-6" dirty="0" err="1">
                <a:latin typeface="Lucida Grande"/>
                <a:ea typeface="Lucida Grande"/>
                <a:cs typeface="Lucida Grande"/>
                <a:sym typeface="Lucida Grande"/>
              </a:rPr>
              <a:t>запомнить</a:t>
            </a:r>
            <a:r>
              <a:rPr sz="1900" b="1" spc="-6" dirty="0">
                <a:latin typeface="Lucida Grande"/>
                <a:ea typeface="Lucida Grande"/>
                <a:cs typeface="Lucida Grande"/>
                <a:sym typeface="Lucida Grande"/>
              </a:rPr>
              <a:t> </a:t>
            </a:r>
            <a:r>
              <a:rPr sz="2100" b="1" spc="-7" dirty="0">
                <a:latin typeface="Lucida Grande"/>
                <a:ea typeface="Lucida Grande"/>
                <a:cs typeface="Lucida Grande"/>
                <a:sym typeface="Lucida Grande"/>
              </a:rPr>
              <a:t>ПРАВИЛА ЧЕТЫРЕХ «НЕ»:</a:t>
            </a:r>
          </a:p>
          <a:p>
            <a:pPr marL="365759" marR="457200" lvl="0" algn="l" defTabSz="457200">
              <a:lnSpc>
                <a:spcPct val="130000"/>
              </a:lnSpc>
              <a:defRPr sz="1800"/>
            </a:pPr>
            <a:endParaRPr sz="2100" b="1" spc="-7" dirty="0">
              <a:latin typeface="Lucida Grande"/>
              <a:ea typeface="Lucida Grande"/>
              <a:cs typeface="Lucida Grande"/>
              <a:sym typeface="Lucida Grande"/>
            </a:endParaRPr>
          </a:p>
          <a:p>
            <a:pPr marL="365759" marR="457200" lvl="0" algn="l" defTabSz="457200">
              <a:lnSpc>
                <a:spcPct val="130000"/>
              </a:lnSpc>
              <a:defRPr sz="1800"/>
            </a:pPr>
            <a:r>
              <a:rPr sz="2200" b="1" spc="-7" dirty="0">
                <a:solidFill>
                  <a:srgbClr val="FF2600"/>
                </a:solidFill>
                <a:latin typeface="Lucida Grande"/>
                <a:ea typeface="Lucida Grande"/>
                <a:cs typeface="Lucida Grande"/>
                <a:sym typeface="Lucida Grande"/>
              </a:rPr>
              <a:t>– НЕ РАЗГОВАРИВАЙ С НЕЗНАКОМЦАМИ И НЕ ВПУСКАЙ ИХ В ДОМ!</a:t>
            </a:r>
          </a:p>
          <a:p>
            <a:pPr marL="365759" marR="457200" lvl="0" algn="l" defTabSz="457200">
              <a:lnSpc>
                <a:spcPct val="130000"/>
              </a:lnSpc>
              <a:defRPr sz="1800"/>
            </a:pPr>
            <a:r>
              <a:rPr sz="2200" b="1" spc="-7" dirty="0">
                <a:solidFill>
                  <a:srgbClr val="FF2600"/>
                </a:solidFill>
                <a:latin typeface="Lucida Grande"/>
                <a:ea typeface="Lucida Grande"/>
                <a:cs typeface="Lucida Grande"/>
                <a:sym typeface="Lucida Grande"/>
              </a:rPr>
              <a:t>– НЕ ЗАХОДИ С НЕЗНАКОМЦАМИ В ПОДЪЕЗД И В ЛИФТ!</a:t>
            </a:r>
          </a:p>
          <a:p>
            <a:pPr marL="365759" marR="457200" lvl="0" algn="l" defTabSz="457200">
              <a:lnSpc>
                <a:spcPct val="130000"/>
              </a:lnSpc>
              <a:defRPr sz="1800"/>
            </a:pPr>
            <a:r>
              <a:rPr sz="2200" b="1" spc="-7" dirty="0">
                <a:solidFill>
                  <a:srgbClr val="FF2600"/>
                </a:solidFill>
                <a:latin typeface="Lucida Grande"/>
                <a:ea typeface="Lucida Grande"/>
                <a:cs typeface="Lucida Grande"/>
                <a:sym typeface="Lucida Grande"/>
              </a:rPr>
              <a:t>– НЕ САДИСЬ В МАШИНУ К НЕЗНАКОМЦАМ!</a:t>
            </a:r>
          </a:p>
          <a:p>
            <a:pPr marL="365759" marR="457200" lvl="0" algn="l" defTabSz="457200">
              <a:lnSpc>
                <a:spcPct val="130000"/>
              </a:lnSpc>
              <a:defRPr sz="1800"/>
            </a:pPr>
            <a:r>
              <a:rPr sz="2200" b="1" spc="-7" dirty="0">
                <a:solidFill>
                  <a:srgbClr val="FF2600"/>
                </a:solidFill>
                <a:latin typeface="Lucida Grande"/>
                <a:ea typeface="Lucida Grande"/>
                <a:cs typeface="Lucida Grande"/>
                <a:sym typeface="Lucida Grande"/>
              </a:rPr>
              <a:t>– НЕ ЗАДЕРЖИВАЙСЯ НА УЛИЦЕ ПОСЛЕ ШКОЛЫ, ОСОБЕННО С НАСТУПЛЕНИЕМ ТЕМНОТЫ!</a:t>
            </a:r>
            <a:endParaRPr sz="1900" b="1" spc="-6" dirty="0">
              <a:solidFill>
                <a:srgbClr val="FF2600"/>
              </a:solidFill>
              <a:latin typeface="Lucida Grande"/>
              <a:ea typeface="Lucida Grande"/>
              <a:cs typeface="Lucida Grande"/>
              <a:sym typeface="Lucida Grande"/>
            </a:endParaRPr>
          </a:p>
          <a:p>
            <a:pPr marR="457200" lvl="0" indent="361315" algn="just" defTabSz="457200">
              <a:defRPr sz="1800"/>
            </a:pPr>
            <a:endParaRPr sz="1700" spc="-6" dirty="0">
              <a:latin typeface="Lucida Grande"/>
              <a:ea typeface="Lucida Grande"/>
              <a:cs typeface="Lucida Grande"/>
              <a:sym typeface="Lucida Grande"/>
            </a:endParaRPr>
          </a:p>
          <a:p>
            <a:pPr marL="356234" marR="1645285" lvl="0" algn="l" defTabSz="457200">
              <a:defRPr sz="1800"/>
            </a:pPr>
            <a:r>
              <a:rPr lang="ru-RU" sz="1600" spc="-6" dirty="0">
                <a:latin typeface="Lucida Grande"/>
                <a:ea typeface="Lucida Grande"/>
                <a:cs typeface="Lucida Grande"/>
                <a:sym typeface="Lucida Grande"/>
              </a:rPr>
              <a:t>В этой памятке </a:t>
            </a:r>
            <a:r>
              <a:rPr sz="1600" spc="-6" dirty="0" err="1">
                <a:latin typeface="Lucida Grande"/>
                <a:ea typeface="Lucida Grande"/>
                <a:cs typeface="Lucida Grande"/>
                <a:sym typeface="Lucida Grande"/>
              </a:rPr>
              <a:t>мы</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рассмотрим</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ситуации</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когда</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жизни</a:t>
            </a:r>
            <a:r>
              <a:rPr sz="1600" spc="-6" dirty="0">
                <a:latin typeface="Lucida Grande"/>
                <a:ea typeface="Lucida Grande"/>
                <a:cs typeface="Lucida Grande"/>
                <a:sym typeface="Lucida Grande"/>
              </a:rPr>
              <a:t> и </a:t>
            </a:r>
            <a:r>
              <a:rPr sz="1600" spc="-6" dirty="0" err="1">
                <a:latin typeface="Lucida Grande"/>
                <a:ea typeface="Lucida Grande"/>
                <a:cs typeface="Lucida Grande"/>
                <a:sym typeface="Lucida Grande"/>
              </a:rPr>
              <a:t>здоровью</a:t>
            </a:r>
            <a:r>
              <a:rPr sz="1600" spc="-6" dirty="0">
                <a:latin typeface="Lucida Grande"/>
                <a:ea typeface="Lucida Grande"/>
                <a:cs typeface="Lucida Grande"/>
                <a:sym typeface="Lucida Grande"/>
              </a:rPr>
              <a:t> </a:t>
            </a:r>
            <a:r>
              <a:rPr lang="ru-RU" sz="1600" spc="-6" dirty="0">
                <a:latin typeface="Lucida Grande"/>
                <a:ea typeface="Lucida Grande"/>
                <a:cs typeface="Lucida Grande"/>
                <a:sym typeface="Lucida Grande"/>
              </a:rPr>
              <a:t>детей </a:t>
            </a:r>
            <a:r>
              <a:rPr sz="1600" spc="-6" dirty="0" err="1">
                <a:latin typeface="Lucida Grande"/>
                <a:ea typeface="Lucida Grande"/>
                <a:cs typeface="Lucida Grande"/>
                <a:sym typeface="Lucida Grande"/>
              </a:rPr>
              <a:t>может</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грозить</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опасность</a:t>
            </a:r>
            <a:r>
              <a:rPr sz="1600" spc="-6" dirty="0">
                <a:latin typeface="Lucida Grande"/>
                <a:ea typeface="Lucida Grande"/>
                <a:cs typeface="Lucida Grande"/>
                <a:sym typeface="Lucida Grande"/>
              </a:rPr>
              <a:t> и </a:t>
            </a:r>
            <a:r>
              <a:rPr sz="1600" spc="-6" dirty="0" err="1">
                <a:latin typeface="Lucida Grande"/>
                <a:ea typeface="Lucida Grande"/>
                <a:cs typeface="Lucida Grande"/>
                <a:sym typeface="Lucida Grande"/>
              </a:rPr>
              <a:t>обязательно</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найдем</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правильный</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ответ</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как</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поступить</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чтобы</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не</a:t>
            </a:r>
            <a:r>
              <a:rPr sz="1600" spc="-6" dirty="0">
                <a:latin typeface="Lucida Grande"/>
                <a:ea typeface="Lucida Grande"/>
                <a:cs typeface="Lucida Grande"/>
                <a:sym typeface="Lucida Grande"/>
              </a:rPr>
              <a:t> </a:t>
            </a:r>
            <a:r>
              <a:rPr sz="1600" spc="-6" dirty="0" err="1">
                <a:latin typeface="Lucida Grande"/>
                <a:ea typeface="Lucida Grande"/>
                <a:cs typeface="Lucida Grande"/>
                <a:sym typeface="Lucida Grande"/>
              </a:rPr>
              <a:t>стать</a:t>
            </a:r>
            <a:r>
              <a:rPr sz="1600" spc="-6" dirty="0">
                <a:latin typeface="Lucida Grande"/>
                <a:ea typeface="Lucida Grande"/>
                <a:cs typeface="Lucida Grande"/>
                <a:sym typeface="Lucida Grande"/>
              </a:rPr>
              <a:t> </a:t>
            </a:r>
            <a:r>
              <a:rPr sz="1600" spc="-5" dirty="0" err="1">
                <a:latin typeface="Lucida Grande"/>
                <a:ea typeface="Lucida Grande"/>
                <a:cs typeface="Lucida Grande"/>
                <a:sym typeface="Lucida Grande"/>
              </a:rPr>
              <a:t>жертвой</a:t>
            </a:r>
            <a:r>
              <a:rPr sz="1600" spc="-5" dirty="0">
                <a:latin typeface="Lucida Grande"/>
                <a:ea typeface="Lucida Grande"/>
                <a:cs typeface="Lucida Grande"/>
                <a:sym typeface="Lucida Grande"/>
              </a:rPr>
              <a:t> </a:t>
            </a:r>
            <a:r>
              <a:rPr sz="1600" spc="-5" dirty="0" err="1">
                <a:latin typeface="Lucida Grande"/>
                <a:ea typeface="Lucida Grande"/>
                <a:cs typeface="Lucida Grande"/>
                <a:sym typeface="Lucida Grande"/>
              </a:rPr>
              <a:t>преступ</a:t>
            </a:r>
            <a:r>
              <a:rPr lang="ru-RU" sz="1600" spc="-5" dirty="0">
                <a:latin typeface="Lucida Grande"/>
                <a:ea typeface="Lucida Grande"/>
                <a:cs typeface="Lucida Grande"/>
                <a:sym typeface="Lucida Grande"/>
              </a:rPr>
              <a:t>н</a:t>
            </a:r>
            <a:r>
              <a:rPr sz="1600" spc="-5" dirty="0" err="1">
                <a:latin typeface="Lucida Grande"/>
                <a:ea typeface="Lucida Grande"/>
                <a:cs typeface="Lucida Grande"/>
                <a:sym typeface="Lucida Grande"/>
              </a:rPr>
              <a:t>иков</a:t>
            </a:r>
            <a:r>
              <a:rPr sz="1600" spc="-5" dirty="0" smtClean="0">
                <a:latin typeface="Lucida Grande"/>
                <a:ea typeface="Lucida Grande"/>
                <a:cs typeface="Lucida Grande"/>
                <a:sym typeface="Lucida Grande"/>
              </a:rPr>
              <a:t>.</a:t>
            </a:r>
            <a:endParaRPr lang="ru-RU" sz="1600" spc="-5" dirty="0" smtClean="0">
              <a:latin typeface="Lucida Grande"/>
              <a:ea typeface="Lucida Grande"/>
              <a:cs typeface="Lucida Grande"/>
              <a:sym typeface="Lucida Grande"/>
            </a:endParaRPr>
          </a:p>
        </p:txBody>
      </p:sp>
      <p:pic>
        <p:nvPicPr>
          <p:cNvPr id="38" name="pasted-image.png"/>
          <p:cNvPicPr/>
          <p:nvPr/>
        </p:nvPicPr>
        <p:blipFill>
          <a:blip r:embed="rId2" cstate="print"/>
          <a:stretch>
            <a:fillRect/>
          </a:stretch>
        </p:blipFill>
        <p:spPr>
          <a:xfrm>
            <a:off x="757657" y="246437"/>
            <a:ext cx="1939380" cy="2329658"/>
          </a:xfrm>
          <a:prstGeom prst="rect">
            <a:avLst/>
          </a:prstGeom>
          <a:ln w="12700">
            <a:miter lim="400000"/>
          </a:ln>
        </p:spPr>
      </p:pic>
      <p:sp>
        <p:nvSpPr>
          <p:cNvPr id="39" name="Shape 39"/>
          <p:cNvSpPr/>
          <p:nvPr/>
        </p:nvSpPr>
        <p:spPr>
          <a:xfrm>
            <a:off x="2367220" y="747077"/>
            <a:ext cx="10315159" cy="7918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2300" b="1" spc="-19">
                <a:solidFill>
                  <a:srgbClr val="010101"/>
                </a:solidFill>
                <a:latin typeface="Lucida Grande"/>
                <a:ea typeface="Lucida Grande"/>
                <a:cs typeface="Lucida Grande"/>
                <a:sym typeface="Lucida Grande"/>
              </a:rPr>
              <a:t>Следственное управление </a:t>
            </a:r>
            <a:r>
              <a:rPr sz="2300" b="1" spc="-3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2300" b="1" spc="-67">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p:nvPr/>
        </p:nvSpPr>
        <p:spPr>
          <a:xfrm>
            <a:off x="2962197" y="1143816"/>
            <a:ext cx="8857265" cy="111978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ТЫ ОДИН ДОМА, А В ДВЕРЬ ЗВОНЯТ</a:t>
            </a:r>
          </a:p>
        </p:txBody>
      </p:sp>
      <p:pic>
        <p:nvPicPr>
          <p:cNvPr id="42" name="pasted-image.png"/>
          <p:cNvPicPr/>
          <p:nvPr/>
        </p:nvPicPr>
        <p:blipFill>
          <a:blip r:embed="rId2" cstate="print"/>
          <a:stretch>
            <a:fillRect/>
          </a:stretch>
        </p:blipFill>
        <p:spPr>
          <a:xfrm>
            <a:off x="4233582" y="2325693"/>
            <a:ext cx="7582633" cy="6905613"/>
          </a:xfrm>
          <a:prstGeom prst="rect">
            <a:avLst/>
          </a:prstGeom>
          <a:ln w="12700">
            <a:miter lim="400000"/>
          </a:ln>
        </p:spPr>
      </p:pic>
      <p:sp>
        <p:nvSpPr>
          <p:cNvPr id="43" name="Shape 43"/>
          <p:cNvSpPr/>
          <p:nvPr/>
        </p:nvSpPr>
        <p:spPr>
          <a:xfrm>
            <a:off x="696849" y="2565399"/>
            <a:ext cx="4348637" cy="63500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673100" lvl="0" algn="l" defTabSz="457200">
              <a:spcBef>
                <a:spcPts val="1000"/>
              </a:spcBef>
              <a:defRPr sz="1800"/>
            </a:pPr>
            <a:r>
              <a:rPr sz="2100" dirty="0" err="1">
                <a:latin typeface="Lucida Grande"/>
                <a:ea typeface="Lucida Grande"/>
                <a:cs typeface="Lucida Grande"/>
                <a:sym typeface="Lucida Grande"/>
              </a:rPr>
              <a:t>Наверное</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родители</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уже</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говорили</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вам</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никогда</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не</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открывай</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дверь</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незнакомым</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людям</a:t>
            </a:r>
            <a:r>
              <a:rPr sz="2100" dirty="0">
                <a:latin typeface="Lucida Grande"/>
                <a:ea typeface="Lucida Grande"/>
                <a:cs typeface="Lucida Grande"/>
                <a:sym typeface="Lucida Grande"/>
              </a:rPr>
              <a:t>. </a:t>
            </a:r>
          </a:p>
          <a:p>
            <a:pPr marR="673100" lvl="0" algn="l" defTabSz="457200">
              <a:spcBef>
                <a:spcPts val="1000"/>
              </a:spcBef>
              <a:defRPr sz="1800"/>
            </a:pPr>
            <a:r>
              <a:rPr sz="2100" dirty="0" err="1">
                <a:latin typeface="Lucida Grande"/>
                <a:ea typeface="Lucida Grande"/>
                <a:cs typeface="Lucida Grande"/>
                <a:sym typeface="Lucida Grande"/>
              </a:rPr>
              <a:t>Всем</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детям</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родители</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так</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говорят</a:t>
            </a:r>
            <a:r>
              <a:rPr sz="2100" dirty="0">
                <a:latin typeface="Lucida Grande"/>
                <a:ea typeface="Lucida Grande"/>
                <a:cs typeface="Lucida Grande"/>
                <a:sym typeface="Lucida Grande"/>
              </a:rPr>
              <a:t>.</a:t>
            </a:r>
          </a:p>
          <a:p>
            <a:pPr marR="673100" lvl="0" algn="l" defTabSz="457200">
              <a:spcBef>
                <a:spcPts val="1000"/>
              </a:spcBef>
              <a:defRPr sz="1800"/>
            </a:pPr>
            <a:r>
              <a:rPr sz="2100" dirty="0">
                <a:latin typeface="Lucida Grande"/>
                <a:ea typeface="Lucida Grande"/>
                <a:cs typeface="Lucida Grande"/>
                <a:sym typeface="Lucida Grande"/>
              </a:rPr>
              <a:t>И </a:t>
            </a:r>
            <a:r>
              <a:rPr sz="2100" dirty="0" err="1">
                <a:latin typeface="Lucida Grande"/>
                <a:ea typeface="Lucida Grande"/>
                <a:cs typeface="Lucida Grande"/>
                <a:sym typeface="Lucida Grande"/>
              </a:rPr>
              <a:t>сказку</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про</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семерых</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козлят</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всем</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читают</a:t>
            </a:r>
            <a:r>
              <a:rPr sz="2100" dirty="0">
                <a:latin typeface="Lucida Grande"/>
                <a:ea typeface="Lucida Grande"/>
                <a:cs typeface="Lucida Grande"/>
                <a:sym typeface="Lucida Grande"/>
              </a:rPr>
              <a:t>. </a:t>
            </a:r>
          </a:p>
          <a:p>
            <a:pPr marR="673100" lvl="0" algn="l" defTabSz="457200">
              <a:spcBef>
                <a:spcPts val="1000"/>
              </a:spcBef>
              <a:defRPr sz="1800"/>
            </a:pPr>
            <a:r>
              <a:rPr sz="2100" dirty="0" err="1">
                <a:latin typeface="Lucida Grande"/>
                <a:ea typeface="Lucida Grande"/>
                <a:cs typeface="Lucida Grande"/>
                <a:sym typeface="Lucida Grande"/>
              </a:rPr>
              <a:t>Но</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многие</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дети</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всё</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равно</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открывают</a:t>
            </a:r>
            <a:r>
              <a:rPr sz="2100" dirty="0">
                <a:latin typeface="Lucida Grande"/>
                <a:ea typeface="Lucida Grande"/>
                <a:cs typeface="Lucida Grande"/>
                <a:sym typeface="Lucida Grande"/>
              </a:rPr>
              <a:t> и </a:t>
            </a:r>
            <a:r>
              <a:rPr sz="2100" dirty="0" err="1">
                <a:latin typeface="Lucida Grande"/>
                <a:ea typeface="Lucida Grande"/>
                <a:cs typeface="Lucida Grande"/>
                <a:sym typeface="Lucida Grande"/>
              </a:rPr>
              <a:t>попадают</a:t>
            </a:r>
            <a:r>
              <a:rPr sz="2100" dirty="0">
                <a:latin typeface="Lucida Grande"/>
                <a:ea typeface="Lucida Grande"/>
                <a:cs typeface="Lucida Grande"/>
                <a:sym typeface="Lucida Grande"/>
              </a:rPr>
              <a:t> в </a:t>
            </a:r>
            <a:r>
              <a:rPr sz="2100" dirty="0" err="1">
                <a:latin typeface="Lucida Grande"/>
                <a:ea typeface="Lucida Grande"/>
                <a:cs typeface="Lucida Grande"/>
                <a:sym typeface="Lucida Grande"/>
              </a:rPr>
              <a:t>большую</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беду</a:t>
            </a:r>
            <a:r>
              <a:rPr sz="2100" dirty="0">
                <a:latin typeface="Lucida Grande"/>
                <a:ea typeface="Lucida Grande"/>
                <a:cs typeface="Lucida Grande"/>
                <a:sym typeface="Lucida Grande"/>
              </a:rPr>
              <a:t>.</a:t>
            </a:r>
          </a:p>
          <a:p>
            <a:pPr marR="673100" lvl="0" algn="l" defTabSz="457200">
              <a:spcBef>
                <a:spcPts val="1000"/>
              </a:spcBef>
              <a:defRPr sz="1800"/>
            </a:pPr>
            <a:r>
              <a:rPr sz="2100" dirty="0" err="1">
                <a:latin typeface="Lucida Grande"/>
                <a:ea typeface="Lucida Grande"/>
                <a:cs typeface="Lucida Grande"/>
                <a:sym typeface="Lucida Grande"/>
              </a:rPr>
              <a:t>Потому</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что</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бывают</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плохие</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люди</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которые</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ещё</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хитрее</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чем</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волк</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из</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сказки</a:t>
            </a:r>
            <a:r>
              <a:rPr sz="2100" dirty="0">
                <a:latin typeface="Lucida Grande"/>
                <a:ea typeface="Lucida Grande"/>
                <a:cs typeface="Lucida Grande"/>
                <a:sym typeface="Lucida Grande"/>
              </a:rPr>
              <a:t>.</a:t>
            </a:r>
          </a:p>
          <a:p>
            <a:pPr marR="673100" lvl="0" algn="l" defTabSz="457200">
              <a:spcBef>
                <a:spcPts val="1000"/>
              </a:spcBef>
              <a:defRPr sz="1800"/>
            </a:pPr>
            <a:r>
              <a:rPr sz="2100" dirty="0" err="1">
                <a:latin typeface="Lucida Grande"/>
                <a:ea typeface="Lucida Grande"/>
                <a:cs typeface="Lucida Grande"/>
                <a:sym typeface="Lucida Grande"/>
              </a:rPr>
              <a:t>Они</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могут</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например</a:t>
            </a:r>
            <a:r>
              <a:rPr sz="2100" dirty="0">
                <a:latin typeface="Lucida Grande"/>
                <a:ea typeface="Lucida Grande"/>
                <a:cs typeface="Lucida Grande"/>
                <a:sym typeface="Lucida Grande"/>
              </a:rPr>
              <a:t>, </a:t>
            </a:r>
            <a:r>
              <a:rPr sz="2100" dirty="0" err="1">
                <a:latin typeface="Lucida Grande"/>
                <a:ea typeface="Lucida Grande"/>
                <a:cs typeface="Lucida Grande"/>
                <a:sym typeface="Lucida Grande"/>
              </a:rPr>
              <a:t>сказать</a:t>
            </a:r>
            <a:r>
              <a:rPr sz="2100" dirty="0">
                <a:latin typeface="Lucida Grande"/>
                <a:ea typeface="Lucida Grande"/>
                <a:cs typeface="Lucida Grande"/>
                <a:sym typeface="Lucida Grande"/>
              </a:rPr>
              <a:t>:</a:t>
            </a:r>
          </a:p>
        </p:txBody>
      </p:sp>
      <p:pic>
        <p:nvPicPr>
          <p:cNvPr id="44" name="pasted-image.png"/>
          <p:cNvPicPr/>
          <p:nvPr/>
        </p:nvPicPr>
        <p:blipFill>
          <a:blip r:embed="rId3" cstate="print"/>
          <a:stretch>
            <a:fillRect/>
          </a:stretch>
        </p:blipFill>
        <p:spPr>
          <a:xfrm>
            <a:off x="1269207" y="321071"/>
            <a:ext cx="1579597" cy="1897461"/>
          </a:xfrm>
          <a:prstGeom prst="rect">
            <a:avLst/>
          </a:prstGeom>
          <a:ln w="12700">
            <a:miter lim="400000"/>
          </a:ln>
        </p:spPr>
      </p:pic>
      <p:sp>
        <p:nvSpPr>
          <p:cNvPr id="45" name="Shape 45"/>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hape 47"/>
          <p:cNvSpPr/>
          <p:nvPr/>
        </p:nvSpPr>
        <p:spPr>
          <a:xfrm>
            <a:off x="805705" y="6942103"/>
            <a:ext cx="11544202" cy="22352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457200" lvl="0" algn="l" defTabSz="457200">
              <a:spcBef>
                <a:spcPts val="400"/>
              </a:spcBef>
              <a:defRPr sz="1800"/>
            </a:pPr>
            <a:r>
              <a:rPr sz="1600" dirty="0" err="1">
                <a:latin typeface="Lucida Grande"/>
                <a:ea typeface="Lucida Grande"/>
                <a:cs typeface="Lucida Grande"/>
                <a:sym typeface="Lucida Grande"/>
              </a:rPr>
              <a:t>Сантехник</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или</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почтальон</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может</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прийти</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ещё</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раз</a:t>
            </a:r>
            <a:r>
              <a:rPr sz="1600" dirty="0">
                <a:latin typeface="Lucida Grande"/>
                <a:ea typeface="Lucida Grande"/>
                <a:cs typeface="Lucida Grande"/>
                <a:sym typeface="Lucida Grande"/>
              </a:rPr>
              <a:t>.</a:t>
            </a:r>
          </a:p>
          <a:p>
            <a:pPr marR="457200" lvl="0" algn="l" defTabSz="457200">
              <a:spcBef>
                <a:spcPts val="400"/>
              </a:spcBef>
              <a:defRPr sz="1800"/>
            </a:pPr>
            <a:r>
              <a:rPr sz="1600" dirty="0" err="1">
                <a:latin typeface="Lucida Grande"/>
                <a:ea typeface="Lucida Grande"/>
                <a:cs typeface="Lucida Grande"/>
                <a:sym typeface="Lucida Grande"/>
              </a:rPr>
              <a:t>Папин</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друг</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может</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подождать</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на</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площадке</a:t>
            </a:r>
            <a:r>
              <a:rPr sz="1600" dirty="0">
                <a:latin typeface="Lucida Grande"/>
                <a:ea typeface="Lucida Grande"/>
                <a:cs typeface="Lucida Grande"/>
                <a:sym typeface="Lucida Grande"/>
              </a:rPr>
              <a:t>.</a:t>
            </a:r>
          </a:p>
          <a:p>
            <a:pPr marR="457200" lvl="0" algn="l" defTabSz="457200">
              <a:spcBef>
                <a:spcPts val="400"/>
              </a:spcBef>
              <a:defRPr sz="1800"/>
            </a:pPr>
            <a:r>
              <a:rPr sz="1600" dirty="0" err="1">
                <a:latin typeface="Lucida Grande"/>
                <a:ea typeface="Lucida Grande"/>
                <a:cs typeface="Lucida Grande"/>
                <a:sym typeface="Lucida Grande"/>
              </a:rPr>
              <a:t>Котёнку</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могут</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дать</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молока</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взрослые</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соседи</a:t>
            </a:r>
            <a:r>
              <a:rPr sz="1600" dirty="0">
                <a:latin typeface="Lucida Grande"/>
                <a:ea typeface="Lucida Grande"/>
                <a:cs typeface="Lucida Grande"/>
                <a:sym typeface="Lucida Grande"/>
              </a:rPr>
              <a:t>.</a:t>
            </a:r>
          </a:p>
          <a:p>
            <a:pPr marR="457200" lvl="0" algn="l" defTabSz="457200">
              <a:spcBef>
                <a:spcPts val="400"/>
              </a:spcBef>
              <a:defRPr sz="1800"/>
            </a:pPr>
            <a:r>
              <a:rPr sz="1600" dirty="0" err="1">
                <a:latin typeface="Lucida Grande"/>
                <a:ea typeface="Lucida Grande"/>
                <a:cs typeface="Lucida Grande"/>
                <a:sym typeface="Lucida Grande"/>
              </a:rPr>
              <a:t>Ничего</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страшного</a:t>
            </a:r>
            <a:r>
              <a:rPr sz="1600" dirty="0">
                <a:latin typeface="Lucida Grande"/>
                <a:ea typeface="Lucida Grande"/>
                <a:cs typeface="Lucida Grande"/>
                <a:sym typeface="Lucida Grande"/>
              </a:rPr>
              <a:t>. </a:t>
            </a:r>
          </a:p>
          <a:p>
            <a:pPr marR="457200" lvl="0" algn="l" defTabSz="457200">
              <a:spcBef>
                <a:spcPts val="400"/>
              </a:spcBef>
              <a:defRPr sz="1800"/>
            </a:pPr>
            <a:r>
              <a:rPr sz="1600" dirty="0" err="1">
                <a:latin typeface="Lucida Grande"/>
                <a:ea typeface="Lucida Grande"/>
                <a:cs typeface="Lucida Grande"/>
                <a:sym typeface="Lucida Grande"/>
              </a:rPr>
              <a:t>Зато</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если</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это</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всё</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же</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неправда</a:t>
            </a:r>
            <a:r>
              <a:rPr sz="1600" dirty="0">
                <a:latin typeface="Lucida Grande"/>
                <a:ea typeface="Lucida Grande"/>
                <a:cs typeface="Lucida Grande"/>
                <a:sym typeface="Lucida Grande"/>
              </a:rPr>
              <a:t> и </a:t>
            </a:r>
            <a:r>
              <a:rPr sz="1600" dirty="0" err="1">
                <a:latin typeface="Lucida Grande"/>
                <a:ea typeface="Lucida Grande"/>
                <a:cs typeface="Lucida Grande"/>
                <a:sym typeface="Lucida Grande"/>
              </a:rPr>
              <a:t>за</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дверью</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плохой</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человек</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вам</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может</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грозить</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очень</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серьёзная</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опасность</a:t>
            </a:r>
            <a:r>
              <a:rPr sz="1600" dirty="0">
                <a:latin typeface="Lucida Grande"/>
                <a:ea typeface="Lucida Grande"/>
                <a:cs typeface="Lucida Grande"/>
                <a:sym typeface="Lucida Grande"/>
              </a:rPr>
              <a:t>. </a:t>
            </a:r>
          </a:p>
          <a:p>
            <a:pPr marR="457200" lvl="0" algn="l" defTabSz="457200">
              <a:spcBef>
                <a:spcPts val="400"/>
              </a:spcBef>
              <a:defRPr sz="1800"/>
            </a:pPr>
            <a:r>
              <a:rPr sz="1600" dirty="0" err="1">
                <a:latin typeface="Lucida Grande"/>
                <a:ea typeface="Lucida Grande"/>
                <a:cs typeface="Lucida Grande"/>
                <a:sym typeface="Lucida Grande"/>
              </a:rPr>
              <a:t>Это</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только</a:t>
            </a:r>
            <a:r>
              <a:rPr sz="1600" dirty="0">
                <a:latin typeface="Lucida Grande"/>
                <a:ea typeface="Lucida Grande"/>
                <a:cs typeface="Lucida Grande"/>
                <a:sym typeface="Lucida Grande"/>
              </a:rPr>
              <a:t> в </a:t>
            </a:r>
            <a:r>
              <a:rPr sz="1600" dirty="0" err="1">
                <a:latin typeface="Lucida Grande"/>
                <a:ea typeface="Lucida Grande"/>
                <a:cs typeface="Lucida Grande"/>
                <a:sym typeface="Lucida Grande"/>
              </a:rPr>
              <a:t>кино</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мальчик</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оставшись</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один</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дома</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очень</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весело</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справляется</a:t>
            </a:r>
            <a:r>
              <a:rPr sz="1600" dirty="0">
                <a:latin typeface="Lucida Grande"/>
                <a:ea typeface="Lucida Grande"/>
                <a:cs typeface="Lucida Grande"/>
                <a:sym typeface="Lucida Grande"/>
              </a:rPr>
              <a:t> с </a:t>
            </a:r>
            <a:r>
              <a:rPr sz="1600" dirty="0" err="1">
                <a:latin typeface="Lucida Grande"/>
                <a:ea typeface="Lucida Grande"/>
                <a:cs typeface="Lucida Grande"/>
                <a:sym typeface="Lucida Grande"/>
              </a:rPr>
              <a:t>бандитами</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потому</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что</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бандиты</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ему</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достались</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какие-то</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ненастоящие</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глупые</a:t>
            </a:r>
            <a:r>
              <a:rPr sz="1600" dirty="0">
                <a:latin typeface="Lucida Grande"/>
                <a:ea typeface="Lucida Grande"/>
                <a:cs typeface="Lucida Grande"/>
                <a:sym typeface="Lucida Grande"/>
              </a:rPr>
              <a:t> и </a:t>
            </a:r>
            <a:r>
              <a:rPr sz="1600" dirty="0" err="1">
                <a:latin typeface="Lucida Grande"/>
                <a:ea typeface="Lucida Grande"/>
                <a:cs typeface="Lucida Grande"/>
                <a:sym typeface="Lucida Grande"/>
              </a:rPr>
              <a:t>неловкие</a:t>
            </a:r>
            <a:r>
              <a:rPr sz="1600" dirty="0">
                <a:latin typeface="Lucida Grande"/>
                <a:ea typeface="Lucida Grande"/>
                <a:cs typeface="Lucida Grande"/>
                <a:sym typeface="Lucida Grande"/>
              </a:rPr>
              <a:t>.</a:t>
            </a:r>
          </a:p>
          <a:p>
            <a:pPr marR="457200" lvl="0" algn="l" defTabSz="457200">
              <a:spcBef>
                <a:spcPts val="400"/>
              </a:spcBef>
              <a:defRPr sz="1800"/>
            </a:pPr>
            <a:r>
              <a:rPr sz="1600" dirty="0">
                <a:latin typeface="Lucida Grande"/>
                <a:ea typeface="Lucida Grande"/>
                <a:cs typeface="Lucida Grande"/>
                <a:sym typeface="Lucida Grande"/>
              </a:rPr>
              <a:t>А в </a:t>
            </a:r>
            <a:r>
              <a:rPr sz="1600" dirty="0" err="1">
                <a:latin typeface="Lucida Grande"/>
                <a:ea typeface="Lucida Grande"/>
                <a:cs typeface="Lucida Grande"/>
                <a:sym typeface="Lucida Grande"/>
              </a:rPr>
              <a:t>жизни</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те</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кто</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залезает</a:t>
            </a:r>
            <a:r>
              <a:rPr sz="1600" dirty="0">
                <a:latin typeface="Lucida Grande"/>
                <a:ea typeface="Lucida Grande"/>
                <a:cs typeface="Lucida Grande"/>
                <a:sym typeface="Lucida Grande"/>
              </a:rPr>
              <a:t> в </a:t>
            </a:r>
            <a:r>
              <a:rPr sz="1600" dirty="0" err="1">
                <a:latin typeface="Lucida Grande"/>
                <a:ea typeface="Lucida Grande"/>
                <a:cs typeface="Lucida Grande"/>
                <a:sym typeface="Lucida Grande"/>
              </a:rPr>
              <a:t>чужие</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квартиры</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совсем</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другие</a:t>
            </a:r>
            <a:r>
              <a:rPr sz="1600" dirty="0">
                <a:latin typeface="Lucida Grande"/>
                <a:ea typeface="Lucida Grande"/>
                <a:cs typeface="Lucida Grande"/>
                <a:sym typeface="Lucida Grande"/>
              </a:rPr>
              <a:t>. И </a:t>
            </a:r>
            <a:r>
              <a:rPr sz="1600" dirty="0" err="1">
                <a:latin typeface="Lucida Grande"/>
                <a:ea typeface="Lucida Grande"/>
                <a:cs typeface="Lucida Grande"/>
                <a:sym typeface="Lucida Grande"/>
              </a:rPr>
              <a:t>лучше</a:t>
            </a:r>
            <a:r>
              <a:rPr sz="1600" dirty="0">
                <a:latin typeface="Lucida Grande"/>
                <a:ea typeface="Lucida Grande"/>
                <a:cs typeface="Lucida Grande"/>
                <a:sym typeface="Lucida Grande"/>
              </a:rPr>
              <a:t> с </a:t>
            </a:r>
            <a:r>
              <a:rPr sz="1600" dirty="0" err="1">
                <a:latin typeface="Lucida Grande"/>
                <a:ea typeface="Lucida Grande"/>
                <a:cs typeface="Lucida Grande"/>
                <a:sym typeface="Lucida Grande"/>
              </a:rPr>
              <a:t>ними</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не</a:t>
            </a:r>
            <a:r>
              <a:rPr sz="1600" dirty="0">
                <a:latin typeface="Lucida Grande"/>
                <a:ea typeface="Lucida Grande"/>
                <a:cs typeface="Lucida Grande"/>
                <a:sym typeface="Lucida Grande"/>
              </a:rPr>
              <a:t> </a:t>
            </a:r>
            <a:r>
              <a:rPr sz="1600" dirty="0" err="1">
                <a:latin typeface="Lucida Grande"/>
                <a:ea typeface="Lucida Grande"/>
                <a:cs typeface="Lucida Grande"/>
                <a:sym typeface="Lucida Grande"/>
              </a:rPr>
              <a:t>встречаться</a:t>
            </a:r>
            <a:r>
              <a:rPr sz="1600" dirty="0">
                <a:latin typeface="Lucida Grande"/>
                <a:ea typeface="Lucida Grande"/>
                <a:cs typeface="Lucida Grande"/>
                <a:sym typeface="Lucida Grande"/>
              </a:rPr>
              <a:t>.</a:t>
            </a:r>
          </a:p>
        </p:txBody>
      </p:sp>
      <p:pic>
        <p:nvPicPr>
          <p:cNvPr id="48" name="pasted-image.png"/>
          <p:cNvPicPr/>
          <p:nvPr/>
        </p:nvPicPr>
        <p:blipFill>
          <a:blip r:embed="rId2" cstate="print"/>
          <a:stretch>
            <a:fillRect/>
          </a:stretch>
        </p:blipFill>
        <p:spPr>
          <a:xfrm>
            <a:off x="698500" y="2077361"/>
            <a:ext cx="8615327" cy="4899178"/>
          </a:xfrm>
          <a:prstGeom prst="rect">
            <a:avLst/>
          </a:prstGeom>
          <a:ln w="12700">
            <a:miter lim="400000"/>
          </a:ln>
        </p:spPr>
      </p:pic>
      <p:sp>
        <p:nvSpPr>
          <p:cNvPr id="49" name="Shape 49"/>
          <p:cNvSpPr/>
          <p:nvPr/>
        </p:nvSpPr>
        <p:spPr>
          <a:xfrm>
            <a:off x="9434448" y="2488301"/>
            <a:ext cx="2976046" cy="41529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marR="457200" algn="r" defTabSz="457200">
              <a:spcBef>
                <a:spcPts val="400"/>
              </a:spcBef>
              <a:defRPr sz="1800">
                <a:latin typeface="Lucida Grande"/>
                <a:ea typeface="Lucida Grande"/>
                <a:cs typeface="Lucida Grande"/>
                <a:sym typeface="Lucida Grande"/>
              </a:defRPr>
            </a:lvl1pPr>
          </a:lstStyle>
          <a:p>
            <a:pPr lvl="0"/>
            <a:r>
              <a:rPr dirty="0" err="1"/>
              <a:t>Конечно</a:t>
            </a:r>
            <a:r>
              <a:rPr dirty="0"/>
              <a:t>, </a:t>
            </a:r>
            <a:r>
              <a:rPr dirty="0" err="1"/>
              <a:t>всё</a:t>
            </a:r>
            <a:r>
              <a:rPr dirty="0"/>
              <a:t> </a:t>
            </a:r>
            <a:r>
              <a:rPr dirty="0" err="1"/>
              <a:t>это</a:t>
            </a:r>
            <a:r>
              <a:rPr dirty="0"/>
              <a:t> </a:t>
            </a:r>
            <a:r>
              <a:rPr dirty="0" err="1"/>
              <a:t>может</a:t>
            </a:r>
            <a:r>
              <a:rPr dirty="0"/>
              <a:t> </a:t>
            </a:r>
            <a:r>
              <a:rPr dirty="0" err="1"/>
              <a:t>быть</a:t>
            </a:r>
            <a:r>
              <a:rPr dirty="0"/>
              <a:t> и </a:t>
            </a:r>
            <a:r>
              <a:rPr dirty="0" err="1"/>
              <a:t>правдой</a:t>
            </a:r>
            <a:r>
              <a:rPr dirty="0"/>
              <a:t>. И </a:t>
            </a:r>
            <a:r>
              <a:rPr dirty="0" err="1"/>
              <a:t>очень</a:t>
            </a:r>
            <a:r>
              <a:rPr dirty="0"/>
              <a:t> </a:t>
            </a:r>
            <a:r>
              <a:rPr dirty="0" err="1"/>
              <a:t>вероятно</a:t>
            </a:r>
            <a:r>
              <a:rPr dirty="0"/>
              <a:t>, </a:t>
            </a:r>
            <a:r>
              <a:rPr dirty="0" err="1"/>
              <a:t>что</a:t>
            </a:r>
            <a:r>
              <a:rPr dirty="0"/>
              <a:t> </a:t>
            </a:r>
            <a:r>
              <a:rPr dirty="0" err="1"/>
              <a:t>взрослые</a:t>
            </a:r>
            <a:r>
              <a:rPr dirty="0"/>
              <a:t> </a:t>
            </a:r>
            <a:r>
              <a:rPr dirty="0" err="1"/>
              <a:t>сначала</a:t>
            </a:r>
            <a:r>
              <a:rPr dirty="0"/>
              <a:t> </a:t>
            </a:r>
            <a:r>
              <a:rPr dirty="0" err="1"/>
              <a:t>обидятся</a:t>
            </a:r>
            <a:r>
              <a:rPr dirty="0"/>
              <a:t> </a:t>
            </a:r>
            <a:r>
              <a:rPr dirty="0" err="1"/>
              <a:t>или</a:t>
            </a:r>
            <a:r>
              <a:rPr dirty="0"/>
              <a:t> </a:t>
            </a:r>
            <a:r>
              <a:rPr dirty="0" err="1"/>
              <a:t>рассердятся</a:t>
            </a:r>
            <a:r>
              <a:rPr dirty="0"/>
              <a:t> </a:t>
            </a:r>
            <a:r>
              <a:rPr dirty="0" err="1"/>
              <a:t>на</a:t>
            </a:r>
            <a:r>
              <a:rPr dirty="0"/>
              <a:t> </a:t>
            </a:r>
            <a:r>
              <a:rPr dirty="0" err="1"/>
              <a:t>вас</a:t>
            </a:r>
            <a:r>
              <a:rPr dirty="0"/>
              <a:t>, </a:t>
            </a:r>
            <a:r>
              <a:rPr dirty="0" err="1"/>
              <a:t>если</a:t>
            </a:r>
            <a:r>
              <a:rPr dirty="0"/>
              <a:t> </a:t>
            </a:r>
            <a:r>
              <a:rPr dirty="0" err="1"/>
              <a:t>вы</a:t>
            </a:r>
            <a:r>
              <a:rPr dirty="0"/>
              <a:t> </a:t>
            </a:r>
            <a:r>
              <a:rPr dirty="0" err="1"/>
              <a:t>не</a:t>
            </a:r>
            <a:r>
              <a:rPr dirty="0"/>
              <a:t> </a:t>
            </a:r>
            <a:r>
              <a:rPr dirty="0" err="1"/>
              <a:t>откроете</a:t>
            </a:r>
            <a:r>
              <a:rPr dirty="0"/>
              <a:t>. </a:t>
            </a:r>
            <a:r>
              <a:rPr dirty="0" err="1"/>
              <a:t>Но</a:t>
            </a:r>
            <a:r>
              <a:rPr dirty="0"/>
              <a:t>. </a:t>
            </a:r>
            <a:r>
              <a:rPr dirty="0" err="1"/>
              <a:t>Если</a:t>
            </a:r>
            <a:r>
              <a:rPr dirty="0"/>
              <a:t> </a:t>
            </a:r>
            <a:r>
              <a:rPr dirty="0" err="1"/>
              <a:t>они</a:t>
            </a:r>
            <a:r>
              <a:rPr dirty="0"/>
              <a:t> </a:t>
            </a:r>
            <a:r>
              <a:rPr dirty="0" err="1"/>
              <a:t>умные</a:t>
            </a:r>
            <a:r>
              <a:rPr dirty="0"/>
              <a:t> </a:t>
            </a:r>
            <a:r>
              <a:rPr dirty="0" err="1"/>
              <a:t>люди</a:t>
            </a:r>
            <a:r>
              <a:rPr dirty="0"/>
              <a:t> и </a:t>
            </a:r>
            <a:r>
              <a:rPr dirty="0" err="1"/>
              <a:t>если</a:t>
            </a:r>
            <a:r>
              <a:rPr dirty="0"/>
              <a:t> </a:t>
            </a:r>
            <a:r>
              <a:rPr dirty="0" err="1"/>
              <a:t>они</a:t>
            </a:r>
            <a:r>
              <a:rPr dirty="0"/>
              <a:t> </a:t>
            </a:r>
            <a:r>
              <a:rPr dirty="0" err="1"/>
              <a:t>ценят</a:t>
            </a:r>
            <a:r>
              <a:rPr dirty="0"/>
              <a:t> </a:t>
            </a:r>
            <a:r>
              <a:rPr dirty="0" err="1"/>
              <a:t>вашу</a:t>
            </a:r>
            <a:r>
              <a:rPr dirty="0"/>
              <a:t> </a:t>
            </a:r>
            <a:r>
              <a:rPr dirty="0" err="1"/>
              <a:t>безопасность</a:t>
            </a:r>
            <a:r>
              <a:rPr dirty="0"/>
              <a:t>, </a:t>
            </a:r>
            <a:r>
              <a:rPr dirty="0" err="1"/>
              <a:t>они</a:t>
            </a:r>
            <a:r>
              <a:rPr dirty="0"/>
              <a:t> </a:t>
            </a:r>
            <a:r>
              <a:rPr dirty="0" err="1"/>
              <a:t>поймут</a:t>
            </a:r>
            <a:r>
              <a:rPr dirty="0"/>
              <a:t> </a:t>
            </a:r>
            <a:r>
              <a:rPr dirty="0" err="1"/>
              <a:t>правильно</a:t>
            </a:r>
            <a:r>
              <a:rPr dirty="0"/>
              <a:t> и </a:t>
            </a:r>
            <a:r>
              <a:rPr dirty="0" err="1"/>
              <a:t>не</a:t>
            </a:r>
            <a:r>
              <a:rPr dirty="0"/>
              <a:t> </a:t>
            </a:r>
            <a:r>
              <a:rPr dirty="0" err="1"/>
              <a:t>станут</a:t>
            </a:r>
            <a:r>
              <a:rPr dirty="0"/>
              <a:t> </a:t>
            </a:r>
            <a:r>
              <a:rPr dirty="0" err="1"/>
              <a:t>ругать</a:t>
            </a:r>
            <a:r>
              <a:rPr dirty="0"/>
              <a:t>.</a:t>
            </a:r>
          </a:p>
        </p:txBody>
      </p:sp>
      <p:sp>
        <p:nvSpPr>
          <p:cNvPr id="50" name="Shape 50"/>
          <p:cNvSpPr/>
          <p:nvPr/>
        </p:nvSpPr>
        <p:spPr>
          <a:xfrm>
            <a:off x="2962197" y="1067616"/>
            <a:ext cx="8857265" cy="111978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ТЫ ОДИН ДОМА, А В ДВЕРЬ ЗВОНЯТ</a:t>
            </a:r>
          </a:p>
        </p:txBody>
      </p:sp>
      <p:pic>
        <p:nvPicPr>
          <p:cNvPr id="51" name="pasted-image.png"/>
          <p:cNvPicPr/>
          <p:nvPr/>
        </p:nvPicPr>
        <p:blipFill>
          <a:blip r:embed="rId3" cstate="print"/>
          <a:stretch>
            <a:fillRect/>
          </a:stretch>
        </p:blipFill>
        <p:spPr>
          <a:xfrm>
            <a:off x="1269207" y="321071"/>
            <a:ext cx="1579597" cy="1897461"/>
          </a:xfrm>
          <a:prstGeom prst="rect">
            <a:avLst/>
          </a:prstGeom>
          <a:ln w="12700">
            <a:miter lim="400000"/>
          </a:ln>
        </p:spPr>
      </p:pic>
      <p:sp>
        <p:nvSpPr>
          <p:cNvPr id="52" name="Shape 52"/>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asted-image.png"/>
          <p:cNvPicPr/>
          <p:nvPr/>
        </p:nvPicPr>
        <p:blipFill>
          <a:blip r:embed="rId2" cstate="print"/>
          <a:stretch>
            <a:fillRect/>
          </a:stretch>
        </p:blipFill>
        <p:spPr>
          <a:xfrm>
            <a:off x="765815" y="2508156"/>
            <a:ext cx="6439487" cy="6223188"/>
          </a:xfrm>
          <a:prstGeom prst="rect">
            <a:avLst/>
          </a:prstGeom>
          <a:ln w="12700">
            <a:miter lim="400000"/>
          </a:ln>
        </p:spPr>
      </p:pic>
      <p:sp>
        <p:nvSpPr>
          <p:cNvPr id="55" name="Shape 55"/>
          <p:cNvSpPr/>
          <p:nvPr/>
        </p:nvSpPr>
        <p:spPr>
          <a:xfrm>
            <a:off x="7327900" y="2439993"/>
            <a:ext cx="4927600" cy="6654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457200" lvl="0" algn="just" defTabSz="457200">
              <a:spcBef>
                <a:spcPts val="1000"/>
              </a:spcBef>
              <a:defRPr sz="1800"/>
            </a:pPr>
            <a:r>
              <a:rPr sz="1400" dirty="0" err="1">
                <a:latin typeface="Lucida Grande"/>
                <a:ea typeface="Lucida Grande"/>
                <a:cs typeface="Lucida Grande"/>
                <a:sym typeface="Lucida Grande"/>
              </a:rPr>
              <a:t>Поверьте</a:t>
            </a:r>
            <a:r>
              <a:rPr sz="1400" dirty="0">
                <a:latin typeface="Lucida Grande"/>
                <a:ea typeface="Lucida Grande"/>
                <a:cs typeface="Lucida Grande"/>
                <a:sym typeface="Lucida Grande"/>
              </a:rPr>
              <a:t>, и </a:t>
            </a:r>
            <a:r>
              <a:rPr sz="1400" dirty="0" err="1">
                <a:latin typeface="Lucida Grande"/>
                <a:ea typeface="Lucida Grande"/>
                <a:cs typeface="Lucida Grande"/>
                <a:sym typeface="Lucida Grande"/>
              </a:rPr>
              <a:t>мама</a:t>
            </a:r>
            <a:r>
              <a:rPr sz="1400" dirty="0">
                <a:latin typeface="Lucida Grande"/>
                <a:ea typeface="Lucida Grande"/>
                <a:cs typeface="Lucida Grande"/>
                <a:sym typeface="Lucida Grande"/>
              </a:rPr>
              <a:t>, и </a:t>
            </a:r>
            <a:r>
              <a:rPr sz="1400" dirty="0" err="1">
                <a:latin typeface="Lucida Grande"/>
                <a:ea typeface="Lucida Grande"/>
                <a:cs typeface="Lucida Grande"/>
                <a:sym typeface="Lucida Grande"/>
              </a:rPr>
              <a:t>папа</a:t>
            </a:r>
            <a:r>
              <a:rPr sz="1400" dirty="0">
                <a:latin typeface="Lucida Grande"/>
                <a:ea typeface="Lucida Grande"/>
                <a:cs typeface="Lucida Grande"/>
                <a:sym typeface="Lucida Grande"/>
              </a:rPr>
              <a:t>, и </a:t>
            </a:r>
            <a:r>
              <a:rPr sz="1400" dirty="0" err="1">
                <a:latin typeface="Lucida Grande"/>
                <a:ea typeface="Lucida Grande"/>
                <a:cs typeface="Lucida Grande"/>
                <a:sym typeface="Lucida Grande"/>
              </a:rPr>
              <a:t>папин</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друг</a:t>
            </a:r>
            <a:r>
              <a:rPr sz="1400" dirty="0">
                <a:latin typeface="Lucida Grande"/>
                <a:ea typeface="Lucida Grande"/>
                <a:cs typeface="Lucida Grande"/>
                <a:sym typeface="Lucida Grande"/>
              </a:rPr>
              <a:t>, и </a:t>
            </a:r>
            <a:r>
              <a:rPr sz="1400" dirty="0" err="1">
                <a:latin typeface="Lucida Grande"/>
                <a:ea typeface="Lucida Grande"/>
                <a:cs typeface="Lucida Grande"/>
                <a:sym typeface="Lucida Grande"/>
              </a:rPr>
              <a:t>даже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сантехник</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гораздо</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больше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будут</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рады</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если</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увидят</a:t>
            </a:r>
            <a:r>
              <a:rPr sz="1400" dirty="0">
                <a:latin typeface="Lucida Grande"/>
                <a:ea typeface="Lucida Grande"/>
                <a:cs typeface="Lucida Grande"/>
                <a:sym typeface="Lucida Grande"/>
              </a:rPr>
              <a:t>:</a:t>
            </a:r>
          </a:p>
          <a:p>
            <a:pPr marR="457200" lvl="0" algn="just" defTabSz="457200">
              <a:spcBef>
                <a:spcPts val="1000"/>
              </a:spcBef>
              <a:defRPr sz="1800"/>
            </a:pPr>
            <a:r>
              <a:rPr sz="1400" dirty="0" err="1">
                <a:latin typeface="Lucida Grande"/>
                <a:ea typeface="Lucida Grande"/>
                <a:cs typeface="Lucida Grande"/>
                <a:sym typeface="Lucida Grande"/>
              </a:rPr>
              <a:t>Что</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вы</a:t>
            </a:r>
            <a:r>
              <a:rPr sz="1400" dirty="0">
                <a:latin typeface="Lucida Grande"/>
                <a:ea typeface="Lucida Grande"/>
                <a:cs typeface="Lucida Grande"/>
                <a:sym typeface="Lucida Grande"/>
              </a:rPr>
              <a:t>   НИ   ПРИ   КАКИХ  ОБСТОЯТЕЛЬСТВАХ  </a:t>
            </a:r>
            <a:r>
              <a:rPr sz="1400" dirty="0" err="1">
                <a:latin typeface="Lucida Grande"/>
                <a:ea typeface="Lucida Grande"/>
                <a:cs typeface="Lucida Grande"/>
                <a:sym typeface="Lucida Grande"/>
              </a:rPr>
              <a:t>не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открываете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дверь</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незнакомым</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людям</a:t>
            </a:r>
            <a:r>
              <a:rPr sz="1400" dirty="0">
                <a:latin typeface="Lucida Grande"/>
                <a:ea typeface="Lucida Grande"/>
                <a:cs typeface="Lucida Grande"/>
                <a:sym typeface="Lucida Grande"/>
              </a:rPr>
              <a:t>, а </a:t>
            </a:r>
            <a:r>
              <a:rPr sz="1400" dirty="0" err="1">
                <a:latin typeface="Lucida Grande"/>
                <a:ea typeface="Lucida Grande"/>
                <a:cs typeface="Lucida Grande"/>
                <a:sym typeface="Lucida Grande"/>
              </a:rPr>
              <a:t>значит</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за</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вас</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можно</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не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беспокоиться</a:t>
            </a:r>
            <a:r>
              <a:rPr sz="1400" dirty="0">
                <a:latin typeface="Lucida Grande"/>
                <a:ea typeface="Lucida Grande"/>
                <a:cs typeface="Lucida Grande"/>
                <a:sym typeface="Lucida Grande"/>
              </a:rPr>
              <a:t>.</a:t>
            </a:r>
          </a:p>
          <a:p>
            <a:pPr marR="457200" lvl="0" algn="just" defTabSz="457200">
              <a:spcBef>
                <a:spcPts val="1000"/>
              </a:spcBef>
              <a:defRPr sz="1800"/>
            </a:pPr>
            <a:r>
              <a:rPr sz="1400" dirty="0" err="1">
                <a:latin typeface="Lucida Grande"/>
                <a:ea typeface="Lucida Grande"/>
                <a:cs typeface="Lucida Grande"/>
                <a:sym typeface="Lucida Grande"/>
              </a:rPr>
              <a:t>Поэтому</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смело</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скажите</a:t>
            </a:r>
            <a:r>
              <a:rPr sz="1400" dirty="0">
                <a:latin typeface="Lucida Grande"/>
                <a:ea typeface="Lucida Grande"/>
                <a:cs typeface="Lucida Grande"/>
                <a:sym typeface="Lucida Grande"/>
              </a:rPr>
              <a:t>: «Я </a:t>
            </a:r>
            <a:r>
              <a:rPr sz="1400" dirty="0" err="1">
                <a:latin typeface="Lucida Grande"/>
                <a:ea typeface="Lucida Grande"/>
                <a:cs typeface="Lucida Grande"/>
                <a:sym typeface="Lucida Grande"/>
              </a:rPr>
              <a:t>не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могу</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вам</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открыть</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родители</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мне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запрещают</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Сейчас</a:t>
            </a:r>
            <a:r>
              <a:rPr sz="1400" dirty="0">
                <a:latin typeface="Lucida Grande"/>
                <a:ea typeface="Lucida Grande"/>
                <a:cs typeface="Lucida Grande"/>
                <a:sym typeface="Lucida Grande"/>
              </a:rPr>
              <a:t> я </a:t>
            </a:r>
            <a:r>
              <a:rPr sz="1400" dirty="0" err="1">
                <a:latin typeface="Lucida Grande"/>
                <a:ea typeface="Lucida Grande"/>
                <a:cs typeface="Lucida Grande"/>
                <a:sym typeface="Lucida Grande"/>
              </a:rPr>
              <a:t>спрошу</a:t>
            </a:r>
            <a:r>
              <a:rPr sz="1400" dirty="0">
                <a:latin typeface="Lucida Grande"/>
                <a:ea typeface="Lucida Grande"/>
                <a:cs typeface="Lucida Grande"/>
                <a:sym typeface="Lucida Grande"/>
              </a:rPr>
              <a:t> у </a:t>
            </a:r>
            <a:r>
              <a:rPr sz="1400" dirty="0" err="1">
                <a:latin typeface="Lucida Grande"/>
                <a:ea typeface="Lucida Grande"/>
                <a:cs typeface="Lucida Grande"/>
                <a:sym typeface="Lucida Grande"/>
              </a:rPr>
              <a:t>них</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разрешения</a:t>
            </a:r>
            <a:r>
              <a:rPr sz="1400" dirty="0">
                <a:latin typeface="Lucida Grande"/>
                <a:ea typeface="Lucida Grande"/>
                <a:cs typeface="Lucida Grande"/>
                <a:sym typeface="Lucida Grande"/>
              </a:rPr>
              <a:t>».</a:t>
            </a:r>
          </a:p>
          <a:p>
            <a:pPr marR="457200" lvl="0" algn="just" defTabSz="457200">
              <a:spcBef>
                <a:spcPts val="1000"/>
              </a:spcBef>
              <a:defRPr sz="1800"/>
            </a:pPr>
            <a:r>
              <a:rPr sz="1400" dirty="0" err="1">
                <a:latin typeface="Lucida Grande"/>
                <a:ea typeface="Lucida Grande"/>
                <a:cs typeface="Lucida Grande"/>
                <a:sym typeface="Lucida Grande"/>
              </a:rPr>
              <a:t>Так</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стоит</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сказать</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даже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если</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на</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самом</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деле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никаких</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родителей</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дома</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нет</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Если</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за</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дверью</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недобрый</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человек</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он</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поспешит</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уйти</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чтобы</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не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встречаться</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со</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взрослыми</a:t>
            </a:r>
            <a:r>
              <a:rPr sz="1400" dirty="0">
                <a:latin typeface="Lucida Grande"/>
                <a:ea typeface="Lucida Grande"/>
                <a:cs typeface="Lucida Grande"/>
                <a:sym typeface="Lucida Grande"/>
              </a:rPr>
              <a:t>.</a:t>
            </a:r>
          </a:p>
          <a:p>
            <a:pPr marR="457200" lvl="0" algn="just" defTabSz="457200">
              <a:spcBef>
                <a:spcPts val="1000"/>
              </a:spcBef>
              <a:defRPr sz="1800"/>
            </a:pPr>
            <a:r>
              <a:rPr sz="1400" dirty="0" err="1">
                <a:latin typeface="Lucida Grande"/>
                <a:ea typeface="Lucida Grande"/>
                <a:cs typeface="Lucida Grande"/>
                <a:sym typeface="Lucida Grande"/>
              </a:rPr>
              <a:t>Если</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он</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не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уходит</a:t>
            </a:r>
            <a:r>
              <a:rPr sz="1400" dirty="0">
                <a:latin typeface="Lucida Grande"/>
                <a:ea typeface="Lucida Grande"/>
                <a:cs typeface="Lucida Grande"/>
                <a:sym typeface="Lucida Grande"/>
              </a:rPr>
              <a:t> и </a:t>
            </a:r>
            <a:r>
              <a:rPr sz="1400" dirty="0" err="1">
                <a:latin typeface="Lucida Grande"/>
                <a:ea typeface="Lucida Grande"/>
                <a:cs typeface="Lucida Grande"/>
                <a:sym typeface="Lucida Grande"/>
              </a:rPr>
              <a:t>продолжает</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настаивать</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чтобы</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вы</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открыли</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дверь</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можно</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сказать</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Сейчас</a:t>
            </a:r>
            <a:r>
              <a:rPr sz="1400" dirty="0">
                <a:latin typeface="Lucida Grande"/>
                <a:ea typeface="Lucida Grande"/>
                <a:cs typeface="Lucida Grande"/>
                <a:sym typeface="Lucida Grande"/>
              </a:rPr>
              <a:t> я </a:t>
            </a:r>
            <a:r>
              <a:rPr sz="1400" dirty="0" err="1">
                <a:latin typeface="Lucida Grande"/>
                <a:ea typeface="Lucida Grande"/>
                <a:cs typeface="Lucida Grande"/>
                <a:sym typeface="Lucida Grande"/>
              </a:rPr>
              <a:t>позвоню</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маме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или</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папе</a:t>
            </a:r>
            <a:r>
              <a:rPr sz="1400" dirty="0">
                <a:latin typeface="Lucida Grande"/>
                <a:ea typeface="Lucida Grande"/>
                <a:cs typeface="Lucida Grande"/>
                <a:sym typeface="Lucida Grande"/>
              </a:rPr>
              <a:t>) и </a:t>
            </a:r>
            <a:r>
              <a:rPr sz="1400" dirty="0" err="1">
                <a:latin typeface="Lucida Grande"/>
                <a:ea typeface="Lucida Grande"/>
                <a:cs typeface="Lucida Grande"/>
                <a:sym typeface="Lucida Grande"/>
              </a:rPr>
              <a:t>спрошу</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разрешения</a:t>
            </a:r>
            <a:r>
              <a:rPr sz="1400" dirty="0">
                <a:latin typeface="Lucida Grande"/>
                <a:ea typeface="Lucida Grande"/>
                <a:cs typeface="Lucida Grande"/>
                <a:sym typeface="Lucida Grande"/>
              </a:rPr>
              <a:t>». И </a:t>
            </a:r>
            <a:r>
              <a:rPr sz="1400" dirty="0" err="1">
                <a:latin typeface="Lucida Grande"/>
                <a:ea typeface="Lucida Grande"/>
                <a:cs typeface="Lucida Grande"/>
                <a:sym typeface="Lucida Grande"/>
              </a:rPr>
              <a:t>на</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самом</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деле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позвоните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Если</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не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дозвонились</a:t>
            </a:r>
            <a:r>
              <a:rPr sz="1400" dirty="0">
                <a:latin typeface="Lucida Grande"/>
                <a:ea typeface="Lucida Grande"/>
                <a:cs typeface="Lucida Grande"/>
                <a:sym typeface="Lucida Grande"/>
              </a:rPr>
              <a:t> и </a:t>
            </a:r>
            <a:r>
              <a:rPr sz="1400" dirty="0" err="1">
                <a:latin typeface="Lucida Grande"/>
                <a:ea typeface="Lucida Grande"/>
                <a:cs typeface="Lucida Grande"/>
                <a:sym typeface="Lucida Grande"/>
              </a:rPr>
              <a:t>мама</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не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сказала</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иначе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действует</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прежнее</a:t>
            </a:r>
            <a:r>
              <a:rPr sz="1400" dirty="0">
                <a:latin typeface="Lucida Grande"/>
                <a:ea typeface="Lucida Grande"/>
                <a:cs typeface="Lucida Grande"/>
                <a:sym typeface="Lucida Grande"/>
              </a:rPr>
              <a:t> </a:t>
            </a:r>
            <a:r>
              <a:rPr sz="1400" dirty="0" err="1">
                <a:latin typeface="Lucida Grande"/>
                <a:ea typeface="Lucida Grande"/>
                <a:cs typeface="Lucida Grande"/>
                <a:sym typeface="Lucida Grande"/>
              </a:rPr>
              <a:t>правило</a:t>
            </a:r>
            <a:r>
              <a:rPr sz="1400" dirty="0">
                <a:latin typeface="Lucida Grande"/>
                <a:ea typeface="Lucida Grande"/>
                <a:cs typeface="Lucida Grande"/>
                <a:sym typeface="Lucida Grande"/>
              </a:rPr>
              <a:t>:</a:t>
            </a:r>
          </a:p>
          <a:p>
            <a:pPr marR="457200" lvl="0" algn="just" defTabSz="457200">
              <a:spcBef>
                <a:spcPts val="1000"/>
              </a:spcBef>
              <a:defRPr sz="1800"/>
            </a:pPr>
            <a:r>
              <a:rPr sz="2400" b="1" dirty="0">
                <a:solidFill>
                  <a:srgbClr val="C82506"/>
                </a:solidFill>
                <a:latin typeface="Lucida Grande"/>
                <a:ea typeface="Lucida Grande"/>
                <a:cs typeface="Lucida Grande"/>
                <a:sym typeface="Lucida Grande"/>
              </a:rPr>
              <a:t>НИКОМУ НЕ ОТКРЫВАТЬ!!!</a:t>
            </a:r>
          </a:p>
          <a:p>
            <a:pPr marR="457200" lvl="0" algn="just" defTabSz="457200">
              <a:spcBef>
                <a:spcPts val="1000"/>
              </a:spcBef>
              <a:defRPr sz="1800"/>
            </a:pPr>
            <a:r>
              <a:rPr sz="1400" dirty="0">
                <a:latin typeface="Lucida Grande"/>
                <a:ea typeface="Lucida Grande"/>
                <a:cs typeface="Lucida Grande"/>
                <a:sym typeface="Lucida Grande"/>
              </a:rPr>
              <a:t>ЕСЛИ ЧЕЛОВЕК ПРОСИТ ПОМОЩИ, ОБЪЯСНЯЕТ, ЧТО ЭТО СРОЧНО?</a:t>
            </a:r>
          </a:p>
          <a:p>
            <a:pPr marR="457200" lvl="0" algn="just" defTabSz="457200">
              <a:spcBef>
                <a:spcPts val="1000"/>
              </a:spcBef>
              <a:defRPr sz="1800"/>
            </a:pPr>
            <a:r>
              <a:rPr sz="1400" dirty="0">
                <a:latin typeface="Lucida Grande"/>
                <a:ea typeface="Lucida Grande"/>
                <a:cs typeface="Lucida Grande"/>
                <a:sym typeface="Lucida Grande"/>
              </a:rPr>
              <a:t>ПРЕДЛОЖИТЕ ЕМУ ПОЗВОНИТЬ В КВАРТИРЫ СОСЕДЕЙ. ПУСТЬ ЕМУ ПОМОГУТ ВЗРОСЛЫЕ.</a:t>
            </a:r>
          </a:p>
          <a:p>
            <a:pPr marR="457200" lvl="0" algn="just" defTabSz="457200">
              <a:spcBef>
                <a:spcPts val="1000"/>
              </a:spcBef>
              <a:defRPr sz="1800"/>
            </a:pPr>
            <a:r>
              <a:rPr sz="1400" dirty="0">
                <a:latin typeface="Lucida Grande"/>
                <a:ea typeface="Lucida Grande"/>
                <a:cs typeface="Lucida Grande"/>
                <a:sym typeface="Lucida Grande"/>
              </a:rPr>
              <a:t>«МНЕ НЕ РАЗРЕШАЮТ! И ВСЁ!»</a:t>
            </a:r>
          </a:p>
        </p:txBody>
      </p:sp>
      <p:sp>
        <p:nvSpPr>
          <p:cNvPr id="56" name="Shape 56"/>
          <p:cNvSpPr/>
          <p:nvPr/>
        </p:nvSpPr>
        <p:spPr>
          <a:xfrm>
            <a:off x="2962197" y="1143816"/>
            <a:ext cx="8857265" cy="111978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ТЫ ОДИН ДОМА, А В ДВЕРЬ ЗВОНЯТ</a:t>
            </a:r>
          </a:p>
        </p:txBody>
      </p:sp>
      <p:pic>
        <p:nvPicPr>
          <p:cNvPr id="57" name="pasted-image.png"/>
          <p:cNvPicPr/>
          <p:nvPr/>
        </p:nvPicPr>
        <p:blipFill>
          <a:blip r:embed="rId3" cstate="print"/>
          <a:stretch>
            <a:fillRect/>
          </a:stretch>
        </p:blipFill>
        <p:spPr>
          <a:xfrm>
            <a:off x="1576725" y="372928"/>
            <a:ext cx="1462754" cy="1756569"/>
          </a:xfrm>
          <a:prstGeom prst="rect">
            <a:avLst/>
          </a:prstGeom>
          <a:ln w="12700">
            <a:miter lim="400000"/>
          </a:ln>
        </p:spPr>
      </p:pic>
      <p:sp>
        <p:nvSpPr>
          <p:cNvPr id="58" name="Shape 58"/>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asted-image.png"/>
          <p:cNvPicPr/>
          <p:nvPr/>
        </p:nvPicPr>
        <p:blipFill>
          <a:blip r:embed="rId2" cstate="print"/>
          <a:stretch>
            <a:fillRect/>
          </a:stretch>
        </p:blipFill>
        <p:spPr>
          <a:xfrm>
            <a:off x="621544" y="2439993"/>
            <a:ext cx="7271793" cy="6896143"/>
          </a:xfrm>
          <a:prstGeom prst="rect">
            <a:avLst/>
          </a:prstGeom>
          <a:ln w="12700">
            <a:miter lim="400000"/>
          </a:ln>
        </p:spPr>
      </p:pic>
      <p:sp>
        <p:nvSpPr>
          <p:cNvPr id="61" name="Shape 61"/>
          <p:cNvSpPr/>
          <p:nvPr/>
        </p:nvSpPr>
        <p:spPr>
          <a:xfrm>
            <a:off x="5772150" y="2439993"/>
            <a:ext cx="6475959" cy="31242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457200" lvl="0" algn="l" defTabSz="457200">
              <a:spcBef>
                <a:spcPts val="1000"/>
              </a:spcBef>
              <a:defRPr sz="1800"/>
            </a:pPr>
            <a:r>
              <a:rPr>
                <a:latin typeface="Lucida Grande"/>
                <a:ea typeface="Lucida Grande"/>
                <a:cs typeface="Lucida Grande"/>
                <a:sym typeface="Lucida Grande"/>
              </a:rPr>
              <a:t>Если человек не уходит, кричит, угрожает, настаивает, уговаривает, значит, пора ПОПРОСИТЬ ПОМОЩИ.</a:t>
            </a:r>
          </a:p>
          <a:p>
            <a:pPr marR="457200" lvl="0" algn="l" defTabSz="457200">
              <a:spcBef>
                <a:spcPts val="1000"/>
              </a:spcBef>
              <a:defRPr sz="1800"/>
            </a:pPr>
            <a:r>
              <a:rPr>
                <a:latin typeface="Lucida Grande"/>
                <a:ea typeface="Lucida Grande"/>
                <a:cs typeface="Lucida Grande"/>
                <a:sym typeface="Lucida Grande"/>
              </a:rPr>
              <a:t>Звони соседям или родителям и расскажи им, что происходит.</a:t>
            </a:r>
          </a:p>
          <a:p>
            <a:pPr marR="457200" lvl="0" algn="l" defTabSz="457200">
              <a:spcBef>
                <a:spcPts val="1000"/>
              </a:spcBef>
              <a:defRPr sz="1800"/>
            </a:pPr>
            <a:r>
              <a:rPr>
                <a:latin typeface="Lucida Grande"/>
                <a:ea typeface="Lucida Grande"/>
                <a:cs typeface="Lucida Grande"/>
                <a:sym typeface="Lucida Grande"/>
              </a:rPr>
              <a:t>По-настоящему </a:t>
            </a:r>
            <a:r>
              <a:rPr b="1">
                <a:solidFill>
                  <a:srgbClr val="C82506"/>
                </a:solidFill>
                <a:latin typeface="Lucida Grande"/>
                <a:ea typeface="Lucida Grande"/>
                <a:cs typeface="Lucida Grande"/>
                <a:sym typeface="Lucida Grande"/>
              </a:rPr>
              <a:t>опасно</a:t>
            </a:r>
            <a:r>
              <a:rPr>
                <a:latin typeface="Lucida Grande"/>
                <a:ea typeface="Lucida Grande"/>
                <a:cs typeface="Lucida Grande"/>
                <a:sym typeface="Lucida Grande"/>
              </a:rPr>
              <a:t>, если кто-то пытается сам открыть дверь, бьёт в неё ногой, ковыряет в замке!</a:t>
            </a:r>
          </a:p>
          <a:p>
            <a:pPr marR="457200" lvl="0" algn="r" defTabSz="457200">
              <a:spcBef>
                <a:spcPts val="1000"/>
              </a:spcBef>
              <a:defRPr sz="1800"/>
            </a:pPr>
            <a:endParaRPr b="1">
              <a:solidFill>
                <a:srgbClr val="C82506"/>
              </a:solidFill>
              <a:latin typeface="Lucida Grande"/>
              <a:ea typeface="Lucida Grande"/>
              <a:cs typeface="Lucida Grande"/>
              <a:sym typeface="Lucida Grande"/>
            </a:endParaRPr>
          </a:p>
          <a:p>
            <a:pPr marR="457200" lvl="0" algn="r" defTabSz="457200">
              <a:spcBef>
                <a:spcPts val="1000"/>
              </a:spcBef>
              <a:defRPr sz="1800"/>
            </a:pPr>
            <a:r>
              <a:rPr sz="2600" b="1">
                <a:solidFill>
                  <a:srgbClr val="C82506"/>
                </a:solidFill>
                <a:latin typeface="Lucida Grande"/>
                <a:ea typeface="Lucida Grande"/>
                <a:cs typeface="Lucida Grande"/>
                <a:sym typeface="Lucida Grande"/>
              </a:rPr>
              <a:t>НЕ ТЕРЯЙ ГОЛОВЫ!</a:t>
            </a:r>
          </a:p>
        </p:txBody>
      </p:sp>
      <p:sp>
        <p:nvSpPr>
          <p:cNvPr id="62" name="Shape 62"/>
          <p:cNvSpPr/>
          <p:nvPr/>
        </p:nvSpPr>
        <p:spPr>
          <a:xfrm>
            <a:off x="7213600" y="5637497"/>
            <a:ext cx="5057329" cy="2768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457200" lvl="0" algn="r" defTabSz="457200">
              <a:lnSpc>
                <a:spcPct val="150000"/>
              </a:lnSpc>
              <a:defRPr sz="1800"/>
            </a:pPr>
            <a:r>
              <a:rPr>
                <a:latin typeface="Lucida Grande"/>
                <a:ea typeface="Lucida Grande"/>
                <a:cs typeface="Lucida Grande"/>
                <a:sym typeface="Lucida Grande"/>
              </a:rPr>
              <a:t>И ВРЕМЕНИ ТОЖЕ НЕ ТЕРЯЙ – НЕМЕДЛЕННО ЗВОНИ ЛЮБОМУ ВЗРОСЛОМУ, КОТОРОМУ СУМЕЕШЬ ДОЗВОНИТЬСЯ, А ЛУЧШЕ ВСЕГО КОМУ-ТО ИЗ СОСЕДЕЙ </a:t>
            </a:r>
          </a:p>
          <a:p>
            <a:pPr marR="457200" lvl="0" algn="r" defTabSz="457200">
              <a:lnSpc>
                <a:spcPct val="150000"/>
              </a:lnSpc>
              <a:defRPr sz="1800"/>
            </a:pPr>
            <a:r>
              <a:rPr>
                <a:latin typeface="Lucida Grande"/>
                <a:ea typeface="Lucida Grande"/>
                <a:cs typeface="Lucida Grande"/>
                <a:sym typeface="Lucida Grande"/>
              </a:rPr>
              <a:t>ИЛИ В ПОЛИЦИЮ.</a:t>
            </a:r>
          </a:p>
        </p:txBody>
      </p:sp>
      <p:sp>
        <p:nvSpPr>
          <p:cNvPr id="63" name="Shape 63"/>
          <p:cNvSpPr/>
          <p:nvPr/>
        </p:nvSpPr>
        <p:spPr>
          <a:xfrm>
            <a:off x="2962197" y="1143816"/>
            <a:ext cx="8857265" cy="111978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ТЫ ОДИН ДОМА, А В ДВЕРЬ ЗВОНЯТ</a:t>
            </a:r>
          </a:p>
        </p:txBody>
      </p:sp>
      <p:pic>
        <p:nvPicPr>
          <p:cNvPr id="64" name="pasted-image.png"/>
          <p:cNvPicPr/>
          <p:nvPr/>
        </p:nvPicPr>
        <p:blipFill>
          <a:blip r:embed="rId3" cstate="print"/>
          <a:stretch>
            <a:fillRect/>
          </a:stretch>
        </p:blipFill>
        <p:spPr>
          <a:xfrm>
            <a:off x="1430529" y="321071"/>
            <a:ext cx="1418296" cy="1703786"/>
          </a:xfrm>
          <a:prstGeom prst="rect">
            <a:avLst/>
          </a:prstGeom>
          <a:ln w="12700">
            <a:miter lim="400000"/>
          </a:ln>
        </p:spPr>
      </p:pic>
      <p:sp>
        <p:nvSpPr>
          <p:cNvPr id="65" name="Shape 65"/>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asted-image.png"/>
          <p:cNvPicPr/>
          <p:nvPr/>
        </p:nvPicPr>
        <p:blipFill>
          <a:blip r:embed="rId2" cstate="print"/>
          <a:stretch>
            <a:fillRect/>
          </a:stretch>
        </p:blipFill>
        <p:spPr>
          <a:xfrm>
            <a:off x="663831" y="2796612"/>
            <a:ext cx="7492665" cy="6625745"/>
          </a:xfrm>
          <a:prstGeom prst="rect">
            <a:avLst/>
          </a:prstGeom>
          <a:ln w="12700">
            <a:miter lim="400000"/>
          </a:ln>
        </p:spPr>
      </p:pic>
      <p:sp>
        <p:nvSpPr>
          <p:cNvPr id="68" name="Shape 68"/>
          <p:cNvSpPr/>
          <p:nvPr/>
        </p:nvSpPr>
        <p:spPr>
          <a:xfrm>
            <a:off x="2363290" y="2439993"/>
            <a:ext cx="10323019" cy="37465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457200" lvl="0" algn="r" defTabSz="457200">
              <a:spcBef>
                <a:spcPts val="1000"/>
              </a:spcBef>
              <a:defRPr sz="1800"/>
            </a:pPr>
            <a:r>
              <a:rPr sz="1600">
                <a:latin typeface="Lucida Grande"/>
                <a:ea typeface="Lucida Grande"/>
                <a:cs typeface="Lucida Grande"/>
                <a:sym typeface="Lucida Grande"/>
              </a:rPr>
              <a:t>А ещё бывает так. Раздался звонок в дверь. Вы спрашиваете: «Кто там?» – в ответ тишина. </a:t>
            </a:r>
          </a:p>
          <a:p>
            <a:pPr marR="457200" lvl="0" algn="r" defTabSz="457200">
              <a:spcBef>
                <a:spcPts val="1000"/>
              </a:spcBef>
              <a:defRPr sz="1800"/>
            </a:pPr>
            <a:r>
              <a:rPr sz="1600">
                <a:latin typeface="Lucida Grande"/>
                <a:ea typeface="Lucida Grande"/>
                <a:cs typeface="Lucida Grande"/>
                <a:sym typeface="Lucida Grande"/>
              </a:rPr>
              <a:t>Вы смотрите в глазок - никого не видно.</a:t>
            </a:r>
          </a:p>
          <a:p>
            <a:pPr marR="457200" lvl="0" algn="r" defTabSz="457200">
              <a:spcBef>
                <a:spcPts val="1000"/>
              </a:spcBef>
              <a:defRPr sz="1800"/>
            </a:pPr>
            <a:r>
              <a:rPr sz="1600" b="1">
                <a:latin typeface="Lucida Grande"/>
                <a:ea typeface="Lucida Grande"/>
                <a:cs typeface="Lucida Grande"/>
                <a:sym typeface="Lucida Grande"/>
              </a:rPr>
              <a:t>КТО ЖЕ ТАМ?</a:t>
            </a:r>
          </a:p>
          <a:p>
            <a:pPr marR="457200" lvl="0" algn="r" defTabSz="457200">
              <a:spcBef>
                <a:spcPts val="1000"/>
              </a:spcBef>
              <a:defRPr sz="1800"/>
            </a:pPr>
            <a:r>
              <a:rPr sz="1600">
                <a:latin typeface="Lucida Grande"/>
                <a:ea typeface="Lucida Grande"/>
                <a:cs typeface="Lucida Grande"/>
                <a:sym typeface="Lucida Grande"/>
              </a:rPr>
              <a:t>Становится очень любопытно. </a:t>
            </a:r>
          </a:p>
          <a:p>
            <a:pPr marR="457200" lvl="0" algn="r" defTabSz="457200">
              <a:spcBef>
                <a:spcPts val="1000"/>
              </a:spcBef>
              <a:defRPr sz="1800"/>
            </a:pPr>
            <a:r>
              <a:rPr sz="1600">
                <a:latin typeface="Lucida Grande"/>
                <a:ea typeface="Lucida Grande"/>
                <a:cs typeface="Lucida Grande"/>
                <a:sym typeface="Lucida Grande"/>
              </a:rPr>
              <a:t>И вот тут дети часто делают большую ошибку: </a:t>
            </a:r>
          </a:p>
          <a:p>
            <a:pPr marR="457200" lvl="0" algn="r" defTabSz="457200">
              <a:spcBef>
                <a:spcPts val="1000"/>
              </a:spcBef>
              <a:defRPr sz="1800"/>
            </a:pPr>
            <a:r>
              <a:rPr sz="1600">
                <a:latin typeface="Lucida Grande"/>
                <a:ea typeface="Lucida Grande"/>
                <a:cs typeface="Lucida Grande"/>
                <a:sym typeface="Lucida Grande"/>
              </a:rPr>
              <a:t>они приоткрывают дверь, </a:t>
            </a:r>
          </a:p>
          <a:p>
            <a:pPr marR="457200" lvl="0" algn="r" defTabSz="457200">
              <a:spcBef>
                <a:spcPts val="1000"/>
              </a:spcBef>
              <a:defRPr sz="1800"/>
            </a:pPr>
            <a:r>
              <a:rPr sz="1600">
                <a:latin typeface="Lucida Grande"/>
                <a:ea typeface="Lucida Grande"/>
                <a:cs typeface="Lucida Grande"/>
                <a:sym typeface="Lucida Grande"/>
              </a:rPr>
              <a:t>чтобы – совсем немножко - выглянуть и всё узнать.</a:t>
            </a:r>
          </a:p>
          <a:p>
            <a:pPr marR="457200" lvl="0" algn="r" defTabSz="457200">
              <a:spcBef>
                <a:spcPts val="1000"/>
              </a:spcBef>
              <a:defRPr sz="1800"/>
            </a:pPr>
            <a:endParaRPr sz="1600">
              <a:latin typeface="Lucida Grande"/>
              <a:ea typeface="Lucida Grande"/>
              <a:cs typeface="Lucida Grande"/>
              <a:sym typeface="Lucida Grande"/>
            </a:endParaRPr>
          </a:p>
          <a:p>
            <a:pPr marR="457200" lvl="0" algn="r" defTabSz="457200">
              <a:spcBef>
                <a:spcPts val="1000"/>
              </a:spcBef>
              <a:defRPr sz="1800"/>
            </a:pPr>
            <a:r>
              <a:rPr sz="1600">
                <a:latin typeface="Lucida Grande"/>
                <a:ea typeface="Lucida Grande"/>
                <a:cs typeface="Lucida Grande"/>
                <a:sym typeface="Lucida Grande"/>
              </a:rPr>
              <a:t>Этого делать </a:t>
            </a:r>
          </a:p>
          <a:p>
            <a:pPr marR="457200" lvl="0" algn="r" defTabSz="457200">
              <a:spcBef>
                <a:spcPts val="1000"/>
              </a:spcBef>
              <a:defRPr sz="1800"/>
            </a:pPr>
            <a:r>
              <a:rPr sz="3000" b="1">
                <a:solidFill>
                  <a:srgbClr val="C82506"/>
                </a:solidFill>
                <a:latin typeface="Lucida Grande"/>
                <a:ea typeface="Lucida Grande"/>
                <a:cs typeface="Lucida Grande"/>
                <a:sym typeface="Lucida Grande"/>
              </a:rPr>
              <a:t>НЕЛЬЗЯ!</a:t>
            </a:r>
          </a:p>
        </p:txBody>
      </p:sp>
      <p:sp>
        <p:nvSpPr>
          <p:cNvPr id="69" name="Shape 69"/>
          <p:cNvSpPr/>
          <p:nvPr/>
        </p:nvSpPr>
        <p:spPr>
          <a:xfrm>
            <a:off x="8927256" y="6259797"/>
            <a:ext cx="3687317" cy="13970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R="457200" lvl="0" algn="r" defTabSz="457200">
              <a:spcBef>
                <a:spcPts val="1000"/>
              </a:spcBef>
              <a:defRPr sz="1800"/>
            </a:pPr>
            <a:r>
              <a:rPr sz="1600">
                <a:latin typeface="Lucida Grande"/>
                <a:ea typeface="Lucida Grande"/>
                <a:cs typeface="Lucida Grande"/>
                <a:sym typeface="Lucida Grande"/>
              </a:rPr>
              <a:t>ДАЖЕ НА СЕКУНДОЧКУ </a:t>
            </a:r>
          </a:p>
          <a:p>
            <a:pPr marR="457200" lvl="0" algn="r" defTabSz="457200">
              <a:spcBef>
                <a:spcPts val="1000"/>
              </a:spcBef>
              <a:defRPr sz="1800"/>
            </a:pPr>
            <a:r>
              <a:rPr sz="1600">
                <a:latin typeface="Lucida Grande"/>
                <a:ea typeface="Lucida Grande"/>
                <a:cs typeface="Lucida Grande"/>
                <a:sym typeface="Lucida Grande"/>
              </a:rPr>
              <a:t>ОТКРЫТОГО ЗАМКА БУДЕТ </a:t>
            </a:r>
          </a:p>
          <a:p>
            <a:pPr marR="457200" lvl="0" algn="r" defTabSz="457200">
              <a:spcBef>
                <a:spcPts val="1000"/>
              </a:spcBef>
              <a:defRPr sz="1800"/>
            </a:pPr>
            <a:r>
              <a:rPr sz="1600">
                <a:latin typeface="Lucida Grande"/>
                <a:ea typeface="Lucida Grande"/>
                <a:cs typeface="Lucida Grande"/>
                <a:sym typeface="Lucida Grande"/>
              </a:rPr>
              <a:t>ДОСТАТОЧНО, ЧТОБЫ </a:t>
            </a:r>
          </a:p>
          <a:p>
            <a:pPr marR="457200" lvl="0" algn="r" defTabSz="457200">
              <a:spcBef>
                <a:spcPts val="1000"/>
              </a:spcBef>
              <a:defRPr sz="1800"/>
            </a:pPr>
            <a:r>
              <a:rPr sz="1600">
                <a:latin typeface="Lucida Grande"/>
                <a:ea typeface="Lucida Grande"/>
                <a:cs typeface="Lucida Grande"/>
                <a:sym typeface="Lucida Grande"/>
              </a:rPr>
              <a:t>ВЛОМИТЬСЯ В КВАРТИРУ.</a:t>
            </a:r>
          </a:p>
        </p:txBody>
      </p:sp>
      <p:sp>
        <p:nvSpPr>
          <p:cNvPr id="70" name="Shape 70"/>
          <p:cNvSpPr/>
          <p:nvPr/>
        </p:nvSpPr>
        <p:spPr>
          <a:xfrm>
            <a:off x="698500" y="7112000"/>
            <a:ext cx="4090690" cy="17526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marR="457200" lvl="0" algn="l" defTabSz="457200">
              <a:spcBef>
                <a:spcPts val="1000"/>
              </a:spcBef>
              <a:defRPr sz="1800"/>
            </a:pPr>
            <a:r>
              <a:rPr sz="1600">
                <a:latin typeface="Lucida Grande"/>
                <a:ea typeface="Lucida Grande"/>
                <a:cs typeface="Lucida Grande"/>
                <a:sym typeface="Lucida Grande"/>
              </a:rPr>
              <a:t>Лучше громко скажите: </a:t>
            </a:r>
          </a:p>
          <a:p>
            <a:pPr marR="457200" lvl="0" algn="l" defTabSz="457200">
              <a:spcBef>
                <a:spcPts val="1000"/>
              </a:spcBef>
              <a:defRPr sz="1800"/>
            </a:pPr>
            <a:r>
              <a:rPr sz="1600">
                <a:latin typeface="Lucida Grande"/>
                <a:ea typeface="Lucida Grande"/>
                <a:cs typeface="Lucida Grande"/>
                <a:sym typeface="Lucida Grande"/>
              </a:rPr>
              <a:t>«Перестаньте хулиганить! </a:t>
            </a:r>
          </a:p>
          <a:p>
            <a:pPr marR="457200" lvl="0" algn="l" defTabSz="457200">
              <a:spcBef>
                <a:spcPts val="1000"/>
              </a:spcBef>
              <a:defRPr sz="1800"/>
            </a:pPr>
            <a:r>
              <a:rPr sz="1600">
                <a:latin typeface="Lucida Grande"/>
                <a:ea typeface="Lucida Grande"/>
                <a:cs typeface="Lucida Grande"/>
                <a:sym typeface="Lucida Grande"/>
              </a:rPr>
              <a:t>Я сейчас позову папу!» </a:t>
            </a:r>
          </a:p>
          <a:p>
            <a:pPr marR="457200" lvl="0" algn="l" defTabSz="457200">
              <a:spcBef>
                <a:spcPts val="1000"/>
              </a:spcBef>
              <a:defRPr sz="1800"/>
            </a:pPr>
            <a:r>
              <a:rPr sz="1600">
                <a:latin typeface="Lucida Grande"/>
                <a:ea typeface="Lucida Grande"/>
                <a:cs typeface="Lucida Grande"/>
                <a:sym typeface="Lucida Grande"/>
              </a:rPr>
              <a:t>Скорее всего, звонки прекратятся. </a:t>
            </a:r>
          </a:p>
          <a:p>
            <a:pPr marR="457200" lvl="0" algn="l" defTabSz="457200">
              <a:spcBef>
                <a:spcPts val="1000"/>
              </a:spcBef>
              <a:defRPr sz="1800"/>
            </a:pPr>
            <a:r>
              <a:rPr sz="1600" b="1">
                <a:solidFill>
                  <a:srgbClr val="C82506"/>
                </a:solidFill>
                <a:latin typeface="Lucida Grande"/>
                <a:ea typeface="Lucida Grande"/>
                <a:cs typeface="Lucida Grande"/>
                <a:sym typeface="Lucida Grande"/>
              </a:rPr>
              <a:t>Если нет, СКОРЕЕ ЗВОНИ ВЗРОСЛЫМ!</a:t>
            </a:r>
          </a:p>
        </p:txBody>
      </p:sp>
      <p:sp>
        <p:nvSpPr>
          <p:cNvPr id="71" name="Shape 71"/>
          <p:cNvSpPr/>
          <p:nvPr/>
        </p:nvSpPr>
        <p:spPr>
          <a:xfrm>
            <a:off x="2962197" y="1143816"/>
            <a:ext cx="8857265" cy="111978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ТЫ ОДИН ДОМА, А В ДВЕРЬ ЗВОНЯТ</a:t>
            </a:r>
          </a:p>
        </p:txBody>
      </p:sp>
      <p:pic>
        <p:nvPicPr>
          <p:cNvPr id="72" name="pasted-image.png"/>
          <p:cNvPicPr/>
          <p:nvPr/>
        </p:nvPicPr>
        <p:blipFill>
          <a:blip r:embed="rId3" cstate="print"/>
          <a:stretch>
            <a:fillRect/>
          </a:stretch>
        </p:blipFill>
        <p:spPr>
          <a:xfrm>
            <a:off x="1269279" y="321071"/>
            <a:ext cx="1362267" cy="1636317"/>
          </a:xfrm>
          <a:prstGeom prst="rect">
            <a:avLst/>
          </a:prstGeom>
          <a:ln w="12700">
            <a:miter lim="400000"/>
          </a:ln>
        </p:spPr>
      </p:pic>
      <p:sp>
        <p:nvSpPr>
          <p:cNvPr id="73" name="Shape 73"/>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pasted-image.tif"/>
          <p:cNvPicPr/>
          <p:nvPr/>
        </p:nvPicPr>
        <p:blipFill>
          <a:blip r:embed="rId2" cstate="print"/>
          <a:stretch>
            <a:fillRect/>
          </a:stretch>
        </p:blipFill>
        <p:spPr>
          <a:xfrm>
            <a:off x="570427" y="2439993"/>
            <a:ext cx="6774621" cy="6600168"/>
          </a:xfrm>
          <a:prstGeom prst="rect">
            <a:avLst/>
          </a:prstGeom>
          <a:ln w="12700">
            <a:miter lim="400000"/>
          </a:ln>
        </p:spPr>
      </p:pic>
      <p:sp>
        <p:nvSpPr>
          <p:cNvPr id="76" name="Shape 76"/>
          <p:cNvSpPr/>
          <p:nvPr/>
        </p:nvSpPr>
        <p:spPr>
          <a:xfrm>
            <a:off x="7496373" y="2901949"/>
            <a:ext cx="5049913" cy="49022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457200" lvl="0" algn="l" defTabSz="457200">
              <a:defRPr sz="1800"/>
            </a:pPr>
            <a:r>
              <a:rPr>
                <a:latin typeface="Lucida Grande"/>
                <a:ea typeface="Lucida Grande"/>
                <a:cs typeface="Lucida Grande"/>
                <a:sym typeface="Lucida Grande"/>
              </a:rPr>
              <a:t>Иногда прежде, чем ломиться в дверь,</a:t>
            </a:r>
          </a:p>
          <a:p>
            <a:pPr marR="457200" lvl="0" algn="l" defTabSz="457200">
              <a:defRPr sz="1800"/>
            </a:pPr>
            <a:r>
              <a:rPr>
                <a:latin typeface="Lucida Grande"/>
                <a:ea typeface="Lucida Grande"/>
                <a:cs typeface="Lucida Grande"/>
                <a:sym typeface="Lucida Grande"/>
              </a:rPr>
              <a:t>преступники по телефону узнают, что дома нет никого, кроме</a:t>
            </a:r>
          </a:p>
          <a:p>
            <a:pPr marR="457200" lvl="0" algn="l" defTabSz="457200">
              <a:defRPr sz="1800"/>
            </a:pPr>
            <a:r>
              <a:rPr>
                <a:latin typeface="Lucida Grande"/>
                <a:ea typeface="Lucida Grande"/>
                <a:cs typeface="Lucida Grande"/>
                <a:sym typeface="Lucida Grande"/>
              </a:rPr>
              <a:t>ребёнка. </a:t>
            </a:r>
          </a:p>
          <a:p>
            <a:pPr marR="457200" lvl="0" algn="l" defTabSz="457200">
              <a:defRPr sz="1800"/>
            </a:pPr>
            <a:endParaRPr>
              <a:latin typeface="Lucida Grande"/>
              <a:ea typeface="Lucida Grande"/>
              <a:cs typeface="Lucida Grande"/>
              <a:sym typeface="Lucida Grande"/>
            </a:endParaRPr>
          </a:p>
          <a:p>
            <a:pPr marR="457200" lvl="0" algn="l" defTabSz="457200">
              <a:defRPr sz="1800"/>
            </a:pPr>
            <a:r>
              <a:rPr>
                <a:latin typeface="Lucida Grande"/>
                <a:ea typeface="Lucida Grande"/>
                <a:cs typeface="Lucida Grande"/>
                <a:sym typeface="Lucida Grande"/>
              </a:rPr>
              <a:t>Они могут позвонить и попросить:</a:t>
            </a:r>
          </a:p>
          <a:p>
            <a:pPr marR="457200" lvl="0" algn="l" defTabSz="457200">
              <a:defRPr sz="1800"/>
            </a:pPr>
            <a:r>
              <a:rPr>
                <a:latin typeface="Lucida Grande"/>
                <a:ea typeface="Lucida Grande"/>
                <a:cs typeface="Lucida Grande"/>
                <a:sym typeface="Lucida Grande"/>
              </a:rPr>
              <a:t>«Позови к телефону папу».</a:t>
            </a:r>
          </a:p>
          <a:p>
            <a:pPr marR="457200" lvl="0" algn="l" defTabSz="457200">
              <a:defRPr sz="1800"/>
            </a:pPr>
            <a:endParaRPr>
              <a:latin typeface="Lucida Grande"/>
              <a:ea typeface="Lucida Grande"/>
              <a:cs typeface="Lucida Grande"/>
              <a:sym typeface="Lucida Grande"/>
            </a:endParaRPr>
          </a:p>
          <a:p>
            <a:pPr marR="457200" lvl="0" algn="l" defTabSz="457200">
              <a:defRPr sz="1800"/>
            </a:pPr>
            <a:r>
              <a:rPr b="1">
                <a:latin typeface="Lucida Grande"/>
                <a:ea typeface="Lucida Grande"/>
                <a:cs typeface="Lucida Grande"/>
                <a:sym typeface="Lucida Grande"/>
              </a:rPr>
              <a:t>Помните:</a:t>
            </a:r>
          </a:p>
          <a:p>
            <a:pPr marR="457200" lvl="0" algn="l" defTabSz="457200">
              <a:defRPr sz="1800"/>
            </a:pPr>
            <a:r>
              <a:rPr>
                <a:latin typeface="Lucida Grande"/>
                <a:ea typeface="Lucida Grande"/>
                <a:cs typeface="Lucida Grande"/>
                <a:sym typeface="Lucida Grande"/>
              </a:rPr>
              <a:t>если вы одни дома и звонит незнакомый вам человек, </a:t>
            </a:r>
          </a:p>
          <a:p>
            <a:pPr marR="457200" lvl="0" algn="l" defTabSz="457200">
              <a:defRPr sz="1800"/>
            </a:pPr>
            <a:r>
              <a:rPr b="1">
                <a:solidFill>
                  <a:srgbClr val="FF2600"/>
                </a:solidFill>
                <a:latin typeface="Lucida Grande"/>
                <a:ea typeface="Lucida Grande"/>
                <a:cs typeface="Lucida Grande"/>
                <a:sym typeface="Lucida Grande"/>
              </a:rPr>
              <a:t>НИКОГДА</a:t>
            </a:r>
            <a:r>
              <a:rPr>
                <a:solidFill>
                  <a:srgbClr val="FF2600"/>
                </a:solidFill>
                <a:latin typeface="Lucida Grande"/>
                <a:ea typeface="Lucida Grande"/>
                <a:cs typeface="Lucida Grande"/>
                <a:sym typeface="Lucida Grande"/>
              </a:rPr>
              <a:t> не говорите, </a:t>
            </a:r>
          </a:p>
          <a:p>
            <a:pPr marR="457200" lvl="0" algn="l" defTabSz="457200">
              <a:defRPr sz="1800"/>
            </a:pPr>
            <a:r>
              <a:rPr>
                <a:solidFill>
                  <a:srgbClr val="FF2600"/>
                </a:solidFill>
                <a:latin typeface="Lucida Grande"/>
                <a:ea typeface="Lucida Grande"/>
                <a:cs typeface="Lucida Grande"/>
                <a:sym typeface="Lucida Grande"/>
              </a:rPr>
              <a:t>что взрослых нет. </a:t>
            </a:r>
          </a:p>
          <a:p>
            <a:pPr marR="457200" lvl="0" algn="l" defTabSz="457200">
              <a:defRPr sz="1800"/>
            </a:pPr>
            <a:endParaRPr>
              <a:latin typeface="Lucida Grande"/>
              <a:ea typeface="Lucida Grande"/>
              <a:cs typeface="Lucida Grande"/>
              <a:sym typeface="Lucida Grande"/>
            </a:endParaRPr>
          </a:p>
          <a:p>
            <a:pPr marR="457200" lvl="0" algn="l" defTabSz="457200">
              <a:defRPr sz="1800"/>
            </a:pPr>
            <a:r>
              <a:rPr>
                <a:latin typeface="Lucida Grande"/>
                <a:ea typeface="Lucida Grande"/>
                <a:cs typeface="Lucida Grande"/>
                <a:sym typeface="Lucida Grande"/>
              </a:rPr>
              <a:t>Скажите: «Папа сейчас не может подойти. Если хотите, он перезвонит вам позже».</a:t>
            </a:r>
          </a:p>
        </p:txBody>
      </p:sp>
      <p:sp>
        <p:nvSpPr>
          <p:cNvPr id="77" name="Shape 77"/>
          <p:cNvSpPr/>
          <p:nvPr/>
        </p:nvSpPr>
        <p:spPr>
          <a:xfrm>
            <a:off x="2962197" y="1143816"/>
            <a:ext cx="8857265" cy="111978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ТЫ ОДИН ДОМА, А В ДВЕРЬ ЗВОНЯТ</a:t>
            </a:r>
          </a:p>
        </p:txBody>
      </p:sp>
      <p:pic>
        <p:nvPicPr>
          <p:cNvPr id="78" name="pasted-image.png"/>
          <p:cNvPicPr/>
          <p:nvPr/>
        </p:nvPicPr>
        <p:blipFill>
          <a:blip r:embed="rId3" cstate="print"/>
          <a:stretch>
            <a:fillRect/>
          </a:stretch>
        </p:blipFill>
        <p:spPr>
          <a:xfrm>
            <a:off x="1269328" y="321071"/>
            <a:ext cx="1410608" cy="1694658"/>
          </a:xfrm>
          <a:prstGeom prst="rect">
            <a:avLst/>
          </a:prstGeom>
          <a:ln w="12700">
            <a:miter lim="400000"/>
          </a:ln>
        </p:spPr>
      </p:pic>
      <p:sp>
        <p:nvSpPr>
          <p:cNvPr id="79" name="Shape 79"/>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asted-image.tif"/>
          <p:cNvPicPr/>
          <p:nvPr/>
        </p:nvPicPr>
        <p:blipFill>
          <a:blip r:embed="rId2" cstate="print"/>
          <a:stretch>
            <a:fillRect/>
          </a:stretch>
        </p:blipFill>
        <p:spPr>
          <a:xfrm>
            <a:off x="558449" y="2560889"/>
            <a:ext cx="7363396" cy="6862511"/>
          </a:xfrm>
          <a:prstGeom prst="rect">
            <a:avLst/>
          </a:prstGeom>
          <a:ln w="12700">
            <a:miter lim="400000"/>
          </a:ln>
        </p:spPr>
      </p:pic>
      <p:sp>
        <p:nvSpPr>
          <p:cNvPr id="82" name="Shape 82"/>
          <p:cNvSpPr/>
          <p:nvPr/>
        </p:nvSpPr>
        <p:spPr>
          <a:xfrm>
            <a:off x="8211790" y="2654300"/>
            <a:ext cx="4112668" cy="53086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R="457200" lvl="0" algn="l" defTabSz="457200">
              <a:defRPr sz="1800"/>
            </a:pPr>
            <a:r>
              <a:rPr sz="1700">
                <a:latin typeface="Helvetica"/>
                <a:ea typeface="Helvetica"/>
                <a:cs typeface="Helvetica"/>
                <a:sym typeface="Helvetica"/>
              </a:rPr>
              <a:t>Чтобы правильно действовать в таких ситуациях, очень важно</a:t>
            </a:r>
          </a:p>
          <a:p>
            <a:pPr marR="457200" lvl="0" algn="l" defTabSz="457200">
              <a:defRPr sz="1800"/>
            </a:pPr>
            <a:endParaRPr sz="1700">
              <a:latin typeface="Helvetica"/>
              <a:ea typeface="Helvetica"/>
              <a:cs typeface="Helvetica"/>
              <a:sym typeface="Helvetica"/>
            </a:endParaRPr>
          </a:p>
          <a:p>
            <a:pPr marR="457200" lvl="0" algn="l" defTabSz="457200">
              <a:defRPr sz="1800"/>
            </a:pPr>
            <a:r>
              <a:rPr sz="2100" b="1">
                <a:solidFill>
                  <a:srgbClr val="C82506"/>
                </a:solidFill>
                <a:latin typeface="Helvetica"/>
                <a:ea typeface="Helvetica"/>
                <a:cs typeface="Helvetica"/>
                <a:sym typeface="Helvetica"/>
              </a:rPr>
              <a:t>БЫТЬ ГОТОВЫМ!</a:t>
            </a:r>
          </a:p>
          <a:p>
            <a:pPr marR="457200" lvl="0" algn="l" defTabSz="457200">
              <a:defRPr sz="1800"/>
            </a:pPr>
            <a:endParaRPr sz="2100" b="1">
              <a:solidFill>
                <a:srgbClr val="C82506"/>
              </a:solidFill>
              <a:latin typeface="Helvetica"/>
              <a:ea typeface="Helvetica"/>
              <a:cs typeface="Helvetica"/>
              <a:sym typeface="Helvetica"/>
            </a:endParaRPr>
          </a:p>
          <a:p>
            <a:pPr marR="457200" lvl="0" algn="l" defTabSz="457200">
              <a:defRPr sz="1800"/>
            </a:pPr>
            <a:r>
              <a:rPr sz="1700">
                <a:latin typeface="Helvetica"/>
                <a:ea typeface="Helvetica"/>
                <a:cs typeface="Helvetica"/>
                <a:sym typeface="Helvetica"/>
              </a:rPr>
              <a:t>Это значит: </a:t>
            </a:r>
          </a:p>
          <a:p>
            <a:pPr marR="457200" lvl="0" algn="l" defTabSz="457200">
              <a:defRPr sz="1800"/>
            </a:pPr>
            <a:r>
              <a:rPr sz="1700">
                <a:latin typeface="Helvetica"/>
                <a:ea typeface="Helvetica"/>
                <a:cs typeface="Helvetica"/>
                <a:sym typeface="Helvetica"/>
              </a:rPr>
              <a:t>уметь пользоваться телефоном, ЗНАТЬ ТЕЛЕФОННЫЕ НОМЕРА родителей, их друзей, соседей. </a:t>
            </a:r>
          </a:p>
          <a:p>
            <a:pPr marR="457200" lvl="0" algn="l" defTabSz="457200">
              <a:defRPr sz="1800"/>
            </a:pPr>
            <a:r>
              <a:rPr sz="1700">
                <a:latin typeface="Helvetica"/>
                <a:ea typeface="Helvetica"/>
                <a:cs typeface="Helvetica"/>
                <a:sym typeface="Helvetica"/>
              </a:rPr>
              <a:t>Лучше всего, чтобы эти номера, крупно написанные, всегда висели около телефона. </a:t>
            </a:r>
          </a:p>
          <a:p>
            <a:pPr marR="457200" lvl="0" algn="l" defTabSz="457200">
              <a:defRPr sz="1800"/>
            </a:pPr>
            <a:endParaRPr sz="1700">
              <a:latin typeface="Helvetica"/>
              <a:ea typeface="Helvetica"/>
              <a:cs typeface="Helvetica"/>
              <a:sym typeface="Helvetica"/>
            </a:endParaRPr>
          </a:p>
          <a:p>
            <a:pPr marR="457200" lvl="0" algn="l" defTabSz="457200">
              <a:defRPr sz="1800"/>
            </a:pPr>
            <a:r>
              <a:rPr sz="1700">
                <a:latin typeface="Helvetica"/>
                <a:ea typeface="Helvetica"/>
                <a:cs typeface="Helvetica"/>
                <a:sym typeface="Helvetica"/>
              </a:rPr>
              <a:t>Нужно обязательно знать своих соседей, как они выглядят, как их зовут. </a:t>
            </a:r>
          </a:p>
          <a:p>
            <a:pPr marR="457200" lvl="0" algn="l" defTabSz="457200">
              <a:defRPr sz="1800"/>
            </a:pPr>
            <a:endParaRPr sz="1700">
              <a:latin typeface="Helvetica"/>
              <a:ea typeface="Helvetica"/>
              <a:cs typeface="Helvetica"/>
              <a:sym typeface="Helvetica"/>
            </a:endParaRPr>
          </a:p>
          <a:p>
            <a:pPr marR="457200" lvl="0" algn="l" defTabSz="457200">
              <a:defRPr sz="1800"/>
            </a:pPr>
            <a:r>
              <a:rPr sz="1700">
                <a:latin typeface="Helvetica"/>
                <a:ea typeface="Helvetica"/>
                <a:cs typeface="Helvetica"/>
                <a:sym typeface="Helvetica"/>
              </a:rPr>
              <a:t>Заранее обсудите с родителями, кому вы должны звонить в первую очередь.</a:t>
            </a:r>
          </a:p>
        </p:txBody>
      </p:sp>
      <p:sp>
        <p:nvSpPr>
          <p:cNvPr id="83" name="Shape 83"/>
          <p:cNvSpPr/>
          <p:nvPr/>
        </p:nvSpPr>
        <p:spPr>
          <a:xfrm>
            <a:off x="2962197" y="1143816"/>
            <a:ext cx="8857265" cy="111978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ТЫ ОДИН ДОМА, А В ДВЕРЬ ЗВОНЯТ</a:t>
            </a:r>
          </a:p>
        </p:txBody>
      </p:sp>
      <p:pic>
        <p:nvPicPr>
          <p:cNvPr id="84" name="pasted-image.png"/>
          <p:cNvPicPr/>
          <p:nvPr/>
        </p:nvPicPr>
        <p:blipFill>
          <a:blip r:embed="rId3" cstate="print"/>
          <a:stretch>
            <a:fillRect/>
          </a:stretch>
        </p:blipFill>
        <p:spPr>
          <a:xfrm>
            <a:off x="1269328" y="321071"/>
            <a:ext cx="1410608" cy="1694658"/>
          </a:xfrm>
          <a:prstGeom prst="rect">
            <a:avLst/>
          </a:prstGeom>
          <a:ln w="12700">
            <a:miter lim="400000"/>
          </a:ln>
        </p:spPr>
      </p:pic>
      <p:sp>
        <p:nvSpPr>
          <p:cNvPr id="85" name="Shape 85"/>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asted-image.tif"/>
          <p:cNvPicPr/>
          <p:nvPr/>
        </p:nvPicPr>
        <p:blipFill>
          <a:blip r:embed="rId2" cstate="print"/>
          <a:stretch>
            <a:fillRect/>
          </a:stretch>
        </p:blipFill>
        <p:spPr>
          <a:xfrm>
            <a:off x="611462" y="2025650"/>
            <a:ext cx="7049340" cy="7460167"/>
          </a:xfrm>
          <a:prstGeom prst="rect">
            <a:avLst/>
          </a:prstGeom>
          <a:ln w="12700">
            <a:miter lim="400000"/>
          </a:ln>
        </p:spPr>
      </p:pic>
      <p:sp>
        <p:nvSpPr>
          <p:cNvPr id="88" name="Shape 88"/>
          <p:cNvSpPr/>
          <p:nvPr/>
        </p:nvSpPr>
        <p:spPr>
          <a:xfrm>
            <a:off x="7792429" y="2381249"/>
            <a:ext cx="4517853" cy="66040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457200" lvl="0" algn="l" defTabSz="457200">
              <a:spcBef>
                <a:spcPts val="1000"/>
              </a:spcBef>
              <a:defRPr sz="1800"/>
            </a:pPr>
            <a:r>
              <a:rPr sz="1700">
                <a:latin typeface="Lucida Grande"/>
                <a:ea typeface="Lucida Grande"/>
                <a:cs typeface="Lucida Grande"/>
                <a:sym typeface="Lucida Grande"/>
              </a:rPr>
              <a:t>Ещё важно знать номер полиции. </a:t>
            </a:r>
          </a:p>
          <a:p>
            <a:pPr marR="457200" lvl="0" algn="l" defTabSz="457200">
              <a:spcBef>
                <a:spcPts val="1000"/>
              </a:spcBef>
              <a:defRPr sz="1800"/>
            </a:pPr>
            <a:r>
              <a:rPr sz="1700">
                <a:latin typeface="Lucida Grande"/>
                <a:ea typeface="Lucida Grande"/>
                <a:cs typeface="Lucida Grande"/>
                <a:sym typeface="Lucida Grande"/>
              </a:rPr>
              <a:t>Если в дверь ломятся – звоните сразу туда. </a:t>
            </a:r>
          </a:p>
          <a:p>
            <a:pPr marR="457200" lvl="0" algn="l" defTabSz="457200">
              <a:spcBef>
                <a:spcPts val="1000"/>
              </a:spcBef>
              <a:defRPr sz="1800"/>
            </a:pPr>
            <a:r>
              <a:rPr sz="1700">
                <a:latin typeface="Lucida Grande"/>
                <a:ea typeface="Lucida Grande"/>
                <a:cs typeface="Lucida Grande"/>
                <a:sym typeface="Lucida Grande"/>
              </a:rPr>
              <a:t>Только не плачьте и не бормочите, </a:t>
            </a:r>
          </a:p>
          <a:p>
            <a:pPr marR="457200" lvl="0" algn="l" defTabSz="457200">
              <a:spcBef>
                <a:spcPts val="1000"/>
              </a:spcBef>
              <a:defRPr sz="1800"/>
            </a:pPr>
            <a:r>
              <a:rPr sz="1700">
                <a:latin typeface="Lucida Grande"/>
                <a:ea typeface="Lucida Grande"/>
                <a:cs typeface="Lucida Grande"/>
                <a:sym typeface="Lucida Grande"/>
              </a:rPr>
              <a:t>а говорите чётко, внятно: </a:t>
            </a:r>
          </a:p>
          <a:p>
            <a:pPr marR="457200" lvl="0" algn="l" defTabSz="457200">
              <a:spcBef>
                <a:spcPts val="1000"/>
              </a:spcBef>
              <a:defRPr sz="1800"/>
            </a:pPr>
            <a:r>
              <a:rPr sz="1700">
                <a:latin typeface="Lucida Grande"/>
                <a:ea typeface="Lucida Grande"/>
                <a:cs typeface="Lucida Grande"/>
                <a:sym typeface="Lucida Grande"/>
              </a:rPr>
              <a:t>«Мне десять лет. Я дома один. </a:t>
            </a:r>
          </a:p>
          <a:p>
            <a:pPr marR="457200" lvl="0" algn="l" defTabSz="457200">
              <a:spcBef>
                <a:spcPts val="1000"/>
              </a:spcBef>
              <a:defRPr sz="1800"/>
            </a:pPr>
            <a:r>
              <a:rPr sz="1700">
                <a:latin typeface="Lucida Grande"/>
                <a:ea typeface="Lucida Grande"/>
                <a:cs typeface="Lucida Grande"/>
                <a:sym typeface="Lucida Grande"/>
              </a:rPr>
              <a:t>Кто-то пытается открыть дверь. Помогите! Мой адрес...»</a:t>
            </a:r>
          </a:p>
          <a:p>
            <a:pPr marR="457200" lvl="0" algn="l" defTabSz="457200">
              <a:spcBef>
                <a:spcPts val="1000"/>
              </a:spcBef>
              <a:defRPr sz="1800"/>
            </a:pPr>
            <a:r>
              <a:rPr sz="2100" b="1">
                <a:solidFill>
                  <a:srgbClr val="C82506"/>
                </a:solidFill>
                <a:latin typeface="Lucida Grande"/>
                <a:ea typeface="Lucida Grande"/>
                <a:cs typeface="Lucida Grande"/>
                <a:sym typeface="Lucida Grande"/>
              </a:rPr>
              <a:t>АДРЕС ТОЖЕ НУЖНО ЗНАТЬ НАЗУБОК!</a:t>
            </a:r>
          </a:p>
          <a:p>
            <a:pPr marR="457200" lvl="0" algn="l" defTabSz="457200">
              <a:spcBef>
                <a:spcPts val="1000"/>
              </a:spcBef>
              <a:defRPr sz="1800"/>
            </a:pPr>
            <a:r>
              <a:rPr sz="1700">
                <a:latin typeface="Lucida Grande"/>
                <a:ea typeface="Lucida Grande"/>
                <a:cs typeface="Lucida Grande"/>
                <a:sym typeface="Lucida Grande"/>
              </a:rPr>
              <a:t>Дальше нужно делать то, что скажут взрослые по телефону.</a:t>
            </a:r>
          </a:p>
          <a:p>
            <a:pPr marR="457200" lvl="0" algn="l" defTabSz="457200">
              <a:defRPr sz="1800"/>
            </a:pPr>
            <a:r>
              <a:rPr sz="1700">
                <a:latin typeface="Lucida Grande"/>
                <a:ea typeface="Lucida Grande"/>
                <a:cs typeface="Lucida Grande"/>
                <a:sym typeface="Lucida Grande"/>
              </a:rPr>
              <a:t>Еще один важный номер, который нужно знать – это номер бесплатной телефонной линии </a:t>
            </a:r>
          </a:p>
          <a:p>
            <a:pPr marR="457200" lvl="0" algn="l" defTabSz="457200">
              <a:spcBef>
                <a:spcPts val="900"/>
              </a:spcBef>
              <a:defRPr sz="1800"/>
            </a:pPr>
            <a:r>
              <a:rPr sz="1700">
                <a:latin typeface="Lucida Grande"/>
                <a:ea typeface="Lucida Grande"/>
                <a:cs typeface="Lucida Grande"/>
                <a:sym typeface="Lucida Grande"/>
              </a:rPr>
              <a:t>«РЕБЕНОК В ОПАСНОСТИ» </a:t>
            </a:r>
          </a:p>
          <a:p>
            <a:pPr marR="457200" lvl="0" algn="l" defTabSz="457200">
              <a:spcBef>
                <a:spcPts val="900"/>
              </a:spcBef>
              <a:defRPr sz="1800"/>
            </a:pPr>
            <a:r>
              <a:rPr sz="2200" b="1">
                <a:solidFill>
                  <a:srgbClr val="C82506"/>
                </a:solidFill>
                <a:latin typeface="Lucida Grande"/>
                <a:ea typeface="Lucida Grande"/>
                <a:cs typeface="Lucida Grande"/>
                <a:sym typeface="Lucida Grande"/>
              </a:rPr>
              <a:t>8-800-2000-125</a:t>
            </a:r>
          </a:p>
          <a:p>
            <a:pPr marR="457200" lvl="0" algn="l" defTabSz="457200">
              <a:spcBef>
                <a:spcPts val="900"/>
              </a:spcBef>
              <a:defRPr sz="1800"/>
            </a:pPr>
            <a:r>
              <a:rPr sz="1700">
                <a:latin typeface="Lucida Grande"/>
                <a:ea typeface="Lucida Grande"/>
                <a:cs typeface="Lucida Grande"/>
                <a:sym typeface="Lucida Grande"/>
              </a:rPr>
              <a:t>на него можно звонить как с домашнего телефона, так и с мобильного</a:t>
            </a:r>
          </a:p>
        </p:txBody>
      </p:sp>
      <p:sp>
        <p:nvSpPr>
          <p:cNvPr id="89" name="Shape 89"/>
          <p:cNvSpPr/>
          <p:nvPr/>
        </p:nvSpPr>
        <p:spPr>
          <a:xfrm>
            <a:off x="1665465" y="3511550"/>
            <a:ext cx="1034090" cy="355600"/>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none" lIns="0" tIns="0" rIns="0" bIns="0">
            <a:spAutoFit/>
          </a:bodyPr>
          <a:lstStyle>
            <a:lvl1pPr algn="l">
              <a:lnSpc>
                <a:spcPct val="60000"/>
              </a:lnSpc>
              <a:defRPr sz="1700">
                <a:solidFill>
                  <a:srgbClr val="53585F"/>
                </a:solidFill>
                <a:latin typeface="Lucida Grande"/>
                <a:ea typeface="Lucida Grande"/>
                <a:cs typeface="Lucida Grande"/>
                <a:sym typeface="Lucida Grande"/>
              </a:defRPr>
            </a:lvl1pPr>
          </a:lstStyle>
          <a:p>
            <a:pPr lvl="0">
              <a:defRPr sz="1800">
                <a:solidFill>
                  <a:srgbClr val="000000"/>
                </a:solidFill>
              </a:defRPr>
            </a:pPr>
            <a:r>
              <a:rPr sz="1700" dirty="0" err="1">
                <a:solidFill>
                  <a:srgbClr val="53585F"/>
                </a:solidFill>
              </a:rPr>
              <a:t>полиция</a:t>
            </a:r>
            <a:endParaRPr sz="1700" dirty="0">
              <a:solidFill>
                <a:srgbClr val="53585F"/>
              </a:solidFill>
            </a:endParaRPr>
          </a:p>
        </p:txBody>
      </p:sp>
      <p:sp>
        <p:nvSpPr>
          <p:cNvPr id="90" name="Shape 90"/>
          <p:cNvSpPr/>
          <p:nvPr/>
        </p:nvSpPr>
        <p:spPr>
          <a:xfrm>
            <a:off x="2962197" y="1054916"/>
            <a:ext cx="8857265" cy="111978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ТЫ ОДИН ДОМА, А В ДВЕРЬ ЗВОНЯТ</a:t>
            </a:r>
          </a:p>
        </p:txBody>
      </p:sp>
      <p:pic>
        <p:nvPicPr>
          <p:cNvPr id="91" name="pasted-image.png"/>
          <p:cNvPicPr/>
          <p:nvPr/>
        </p:nvPicPr>
        <p:blipFill>
          <a:blip r:embed="rId3" cstate="print"/>
          <a:stretch>
            <a:fillRect/>
          </a:stretch>
        </p:blipFill>
        <p:spPr>
          <a:xfrm>
            <a:off x="1269328" y="321071"/>
            <a:ext cx="1410608" cy="1694658"/>
          </a:xfrm>
          <a:prstGeom prst="rect">
            <a:avLst/>
          </a:prstGeom>
          <a:ln w="12700">
            <a:miter lim="400000"/>
          </a:ln>
        </p:spPr>
      </p:pic>
      <p:sp>
        <p:nvSpPr>
          <p:cNvPr id="92" name="Shape 92"/>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Shape 94"/>
          <p:cNvSpPr/>
          <p:nvPr/>
        </p:nvSpPr>
        <p:spPr>
          <a:xfrm>
            <a:off x="2365297" y="913308"/>
            <a:ext cx="10530788" cy="12213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ПРИСТАЕТ НЕЗНАКОМЫЙ ЧЕЛОВЕК</a:t>
            </a:r>
          </a:p>
        </p:txBody>
      </p:sp>
      <p:pic>
        <p:nvPicPr>
          <p:cNvPr id="95" name="pasted-image.tif"/>
          <p:cNvPicPr/>
          <p:nvPr/>
        </p:nvPicPr>
        <p:blipFill>
          <a:blip r:embed="rId2" cstate="print"/>
          <a:stretch>
            <a:fillRect/>
          </a:stretch>
        </p:blipFill>
        <p:spPr>
          <a:xfrm>
            <a:off x="1012576" y="2918091"/>
            <a:ext cx="6671476" cy="6581927"/>
          </a:xfrm>
          <a:prstGeom prst="rect">
            <a:avLst/>
          </a:prstGeom>
          <a:ln w="12700">
            <a:miter lim="400000"/>
          </a:ln>
        </p:spPr>
      </p:pic>
      <p:sp>
        <p:nvSpPr>
          <p:cNvPr id="96" name="Shape 96"/>
          <p:cNvSpPr/>
          <p:nvPr/>
        </p:nvSpPr>
        <p:spPr>
          <a:xfrm>
            <a:off x="1002119" y="2254249"/>
            <a:ext cx="7241016" cy="9398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marR="457200" lvl="0" algn="l" defTabSz="457200">
              <a:defRPr sz="1800"/>
            </a:pPr>
            <a:r>
              <a:rPr sz="1900">
                <a:latin typeface="Lucida Grande"/>
                <a:ea typeface="Lucida Grande"/>
                <a:cs typeface="Lucida Grande"/>
                <a:sym typeface="Lucida Grande"/>
              </a:rPr>
              <a:t>Наверное, нет на свете ни одного мальчика или девочки, </a:t>
            </a:r>
          </a:p>
          <a:p>
            <a:pPr marR="457200" lvl="0" algn="l" defTabSz="457200">
              <a:defRPr sz="1800"/>
            </a:pPr>
            <a:r>
              <a:rPr sz="1900">
                <a:latin typeface="Lucida Grande"/>
                <a:ea typeface="Lucida Grande"/>
                <a:cs typeface="Lucida Grande"/>
                <a:sym typeface="Lucida Grande"/>
              </a:rPr>
              <a:t>которым взрослые не говорили бы:</a:t>
            </a:r>
          </a:p>
        </p:txBody>
      </p:sp>
      <p:sp>
        <p:nvSpPr>
          <p:cNvPr id="97" name="Shape 97"/>
          <p:cNvSpPr/>
          <p:nvPr/>
        </p:nvSpPr>
        <p:spPr>
          <a:xfrm>
            <a:off x="7919516" y="4258071"/>
            <a:ext cx="4010324" cy="490728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457200" lvl="0" algn="r" defTabSz="457200">
              <a:lnSpc>
                <a:spcPct val="180000"/>
              </a:lnSpc>
              <a:defRPr sz="1800"/>
            </a:pPr>
            <a:r>
              <a:rPr sz="1900">
                <a:latin typeface="Lucida Grande"/>
                <a:ea typeface="Lucida Grande"/>
                <a:cs typeface="Lucida Grande"/>
                <a:sym typeface="Lucida Grande"/>
              </a:rPr>
              <a:t>И всё-таки время от времени случается так, что ребёнка куда-то уводит или увозит чужой человек, и потом этого ребёнка никогда не находят или находят уже покалеченным, а то и убитым.</a:t>
            </a:r>
          </a:p>
          <a:p>
            <a:pPr marR="457200" lvl="0" algn="r" defTabSz="457200">
              <a:lnSpc>
                <a:spcPct val="180000"/>
              </a:lnSpc>
              <a:defRPr sz="1800"/>
            </a:pPr>
            <a:endParaRPr sz="1900">
              <a:latin typeface="Lucida Grande"/>
              <a:ea typeface="Lucida Grande"/>
              <a:cs typeface="Lucida Grande"/>
              <a:sym typeface="Lucida Grande"/>
            </a:endParaRPr>
          </a:p>
        </p:txBody>
      </p:sp>
      <p:pic>
        <p:nvPicPr>
          <p:cNvPr id="98" name="pasted-image.png"/>
          <p:cNvPicPr/>
          <p:nvPr/>
        </p:nvPicPr>
        <p:blipFill>
          <a:blip r:embed="rId3" cstate="print"/>
          <a:stretch>
            <a:fillRect/>
          </a:stretch>
        </p:blipFill>
        <p:spPr>
          <a:xfrm>
            <a:off x="1269328" y="321071"/>
            <a:ext cx="1410608" cy="1694658"/>
          </a:xfrm>
          <a:prstGeom prst="rect">
            <a:avLst/>
          </a:prstGeom>
          <a:ln w="12700">
            <a:miter lim="400000"/>
          </a:ln>
        </p:spPr>
      </p:pic>
      <p:sp>
        <p:nvSpPr>
          <p:cNvPr id="99" name="Shape 99"/>
          <p:cNvSpPr/>
          <p:nvPr/>
        </p:nvSpPr>
        <p:spPr>
          <a:xfrm>
            <a:off x="2303720" y="3152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asted-image.tif"/>
          <p:cNvPicPr/>
          <p:nvPr/>
        </p:nvPicPr>
        <p:blipFill>
          <a:blip r:embed="rId2" cstate="print"/>
          <a:stretch>
            <a:fillRect/>
          </a:stretch>
        </p:blipFill>
        <p:spPr>
          <a:xfrm>
            <a:off x="975859" y="2359977"/>
            <a:ext cx="6324331" cy="6859843"/>
          </a:xfrm>
          <a:prstGeom prst="rect">
            <a:avLst/>
          </a:prstGeom>
          <a:ln w="12700">
            <a:miter lim="400000"/>
          </a:ln>
        </p:spPr>
      </p:pic>
      <p:sp>
        <p:nvSpPr>
          <p:cNvPr id="102" name="Shape 102"/>
          <p:cNvSpPr/>
          <p:nvPr/>
        </p:nvSpPr>
        <p:spPr>
          <a:xfrm>
            <a:off x="7424985" y="2359977"/>
            <a:ext cx="5115373" cy="63754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457200" lvl="0" algn="l" defTabSz="457200">
              <a:spcBef>
                <a:spcPts val="1000"/>
              </a:spcBef>
              <a:defRPr sz="1800"/>
            </a:pPr>
            <a:r>
              <a:rPr sz="2000">
                <a:latin typeface="Lucida Grande"/>
                <a:ea typeface="Lucida Grande"/>
                <a:cs typeface="Lucida Grande"/>
                <a:sym typeface="Lucida Grande"/>
              </a:rPr>
              <a:t>Этих детей не крадут из кроваток ночью. </a:t>
            </a:r>
          </a:p>
          <a:p>
            <a:pPr marR="457200" lvl="0" algn="l" defTabSz="457200">
              <a:spcBef>
                <a:spcPts val="1000"/>
              </a:spcBef>
              <a:defRPr sz="1800"/>
            </a:pPr>
            <a:r>
              <a:rPr sz="2000">
                <a:latin typeface="Lucida Grande"/>
                <a:ea typeface="Lucida Grande"/>
                <a:cs typeface="Lucida Grande"/>
                <a:sym typeface="Lucida Grande"/>
              </a:rPr>
              <a:t>И не отнимают у родителей силой. </a:t>
            </a:r>
          </a:p>
          <a:p>
            <a:pPr marR="457200" lvl="0" algn="l" defTabSz="457200">
              <a:spcBef>
                <a:spcPts val="1000"/>
              </a:spcBef>
              <a:defRPr sz="1800"/>
            </a:pPr>
            <a:r>
              <a:rPr sz="2000">
                <a:latin typeface="Lucida Grande"/>
                <a:ea typeface="Lucida Grande"/>
                <a:cs typeface="Lucida Grande"/>
                <a:sym typeface="Lucida Grande"/>
              </a:rPr>
              <a:t>Их уводят прямо с улицы среди бела дня.</a:t>
            </a:r>
          </a:p>
          <a:p>
            <a:pPr marR="457200" lvl="0" algn="l" defTabSz="457200">
              <a:defRPr sz="1800"/>
            </a:pPr>
            <a:endParaRPr sz="2000">
              <a:latin typeface="Lucida Grande"/>
              <a:ea typeface="Lucida Grande"/>
              <a:cs typeface="Lucida Grande"/>
              <a:sym typeface="Lucida Grande"/>
            </a:endParaRPr>
          </a:p>
          <a:p>
            <a:pPr marR="457200" lvl="0" algn="l" defTabSz="457200">
              <a:spcBef>
                <a:spcPts val="1000"/>
              </a:spcBef>
              <a:defRPr sz="1800"/>
            </a:pPr>
            <a:r>
              <a:rPr sz="2000">
                <a:latin typeface="Lucida Grande"/>
                <a:ea typeface="Lucida Grande"/>
                <a:cs typeface="Lucida Grande"/>
                <a:sym typeface="Lucida Grande"/>
              </a:rPr>
              <a:t>Им просто говорят: «Пойдём, я покажу тебе котёнка», </a:t>
            </a:r>
          </a:p>
          <a:p>
            <a:pPr marR="457200" lvl="0" algn="l" defTabSz="457200">
              <a:spcBef>
                <a:spcPts val="1000"/>
              </a:spcBef>
              <a:defRPr sz="1800"/>
            </a:pPr>
            <a:r>
              <a:rPr sz="2000">
                <a:latin typeface="Lucida Grande"/>
                <a:ea typeface="Lucida Grande"/>
                <a:cs typeface="Lucida Grande"/>
                <a:sym typeface="Lucida Grande"/>
              </a:rPr>
              <a:t>или «Хочешь, угощу мороженым» </a:t>
            </a:r>
          </a:p>
          <a:p>
            <a:pPr marR="457200" lvl="0" algn="l" defTabSz="457200">
              <a:spcBef>
                <a:spcPts val="1000"/>
              </a:spcBef>
              <a:defRPr sz="1800"/>
            </a:pPr>
            <a:r>
              <a:rPr sz="2000">
                <a:latin typeface="Lucida Grande"/>
                <a:ea typeface="Lucida Grande"/>
                <a:cs typeface="Lucida Grande"/>
                <a:sym typeface="Lucida Grande"/>
              </a:rPr>
              <a:t>– и ребёнок </a:t>
            </a:r>
            <a:r>
              <a:rPr sz="2000" b="1">
                <a:solidFill>
                  <a:srgbClr val="C82506"/>
                </a:solidFill>
                <a:latin typeface="Lucida Grande"/>
                <a:ea typeface="Lucida Grande"/>
                <a:cs typeface="Lucida Grande"/>
                <a:sym typeface="Lucida Grande"/>
              </a:rPr>
              <a:t>САМ</a:t>
            </a:r>
            <a:r>
              <a:rPr sz="2000">
                <a:latin typeface="Lucida Grande"/>
                <a:ea typeface="Lucida Grande"/>
                <a:cs typeface="Lucida Grande"/>
                <a:sym typeface="Lucida Grande"/>
              </a:rPr>
              <a:t> даёт чужому дяде руку и идёт с ним. </a:t>
            </a:r>
          </a:p>
          <a:p>
            <a:pPr marR="457200" lvl="0" algn="l" defTabSz="457200">
              <a:spcBef>
                <a:spcPts val="1000"/>
              </a:spcBef>
              <a:defRPr sz="1800"/>
            </a:pPr>
            <a:r>
              <a:rPr sz="2000">
                <a:latin typeface="Lucida Grande"/>
                <a:ea typeface="Lucida Grande"/>
                <a:cs typeface="Lucida Grande"/>
                <a:sym typeface="Lucida Grande"/>
              </a:rPr>
              <a:t>Он думает в этот момент о котёнке и о мороженом, </a:t>
            </a:r>
          </a:p>
          <a:p>
            <a:pPr marR="457200" lvl="0" algn="l" defTabSz="457200">
              <a:spcBef>
                <a:spcPts val="1000"/>
              </a:spcBef>
              <a:defRPr sz="1800"/>
            </a:pPr>
            <a:r>
              <a:rPr sz="2000">
                <a:latin typeface="Lucida Grande"/>
                <a:ea typeface="Lucida Grande"/>
                <a:cs typeface="Lucida Grande"/>
                <a:sym typeface="Lucida Grande"/>
              </a:rPr>
              <a:t>а вовсе не о том, что говорили родители про </a:t>
            </a:r>
            <a:r>
              <a:rPr sz="2000" b="1">
                <a:solidFill>
                  <a:srgbClr val="C82506"/>
                </a:solidFill>
                <a:latin typeface="Lucida Grande"/>
                <a:ea typeface="Lucida Grande"/>
                <a:cs typeface="Lucida Grande"/>
                <a:sym typeface="Lucida Grande"/>
              </a:rPr>
              <a:t>НИКУДА, НИКОГДА и НИ ЗА ЧТО</a:t>
            </a:r>
            <a:r>
              <a:rPr sz="2000">
                <a:latin typeface="Lucida Grande"/>
                <a:ea typeface="Lucida Grande"/>
                <a:cs typeface="Lucida Grande"/>
                <a:sym typeface="Lucida Grande"/>
              </a:rPr>
              <a:t>. </a:t>
            </a:r>
          </a:p>
          <a:p>
            <a:pPr marR="457200" lvl="0" algn="l" defTabSz="457200">
              <a:spcBef>
                <a:spcPts val="1000"/>
              </a:spcBef>
              <a:defRPr sz="1800"/>
            </a:pPr>
            <a:r>
              <a:rPr sz="2000">
                <a:latin typeface="Lucida Grande"/>
                <a:ea typeface="Lucida Grande"/>
                <a:cs typeface="Lucida Grande"/>
                <a:sym typeface="Lucida Grande"/>
              </a:rPr>
              <a:t>И оказывается в полной власти злодея.</a:t>
            </a:r>
          </a:p>
        </p:txBody>
      </p:sp>
      <p:sp>
        <p:nvSpPr>
          <p:cNvPr id="103" name="Shape 103"/>
          <p:cNvSpPr/>
          <p:nvPr/>
        </p:nvSpPr>
        <p:spPr>
          <a:xfrm>
            <a:off x="2352597" y="1014908"/>
            <a:ext cx="10530788" cy="12213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ПРИСТАЕТ НЕЗНАКОМЫЙ ЧЕЛОВЕК</a:t>
            </a:r>
          </a:p>
        </p:txBody>
      </p:sp>
      <p:pic>
        <p:nvPicPr>
          <p:cNvPr id="104" name="pasted-image.png"/>
          <p:cNvPicPr/>
          <p:nvPr/>
        </p:nvPicPr>
        <p:blipFill>
          <a:blip r:embed="rId3" cstate="print"/>
          <a:stretch>
            <a:fillRect/>
          </a:stretch>
        </p:blipFill>
        <p:spPr>
          <a:xfrm>
            <a:off x="1523112" y="232171"/>
            <a:ext cx="1258743" cy="1511698"/>
          </a:xfrm>
          <a:prstGeom prst="rect">
            <a:avLst/>
          </a:prstGeom>
          <a:ln w="12700">
            <a:miter lim="400000"/>
          </a:ln>
        </p:spPr>
      </p:pic>
      <p:sp>
        <p:nvSpPr>
          <p:cNvPr id="105" name="Shape 105"/>
          <p:cNvSpPr/>
          <p:nvPr/>
        </p:nvSpPr>
        <p:spPr>
          <a:xfrm>
            <a:off x="2367220" y="2771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 name="pasted-image.tif"/>
          <p:cNvPicPr/>
          <p:nvPr/>
        </p:nvPicPr>
        <p:blipFill>
          <a:blip r:embed="rId2" cstate="print"/>
          <a:stretch>
            <a:fillRect/>
          </a:stretch>
        </p:blipFill>
        <p:spPr>
          <a:xfrm>
            <a:off x="790903" y="2603383"/>
            <a:ext cx="6697298" cy="6069427"/>
          </a:xfrm>
          <a:prstGeom prst="rect">
            <a:avLst/>
          </a:prstGeom>
          <a:ln w="12700">
            <a:miter lim="400000"/>
          </a:ln>
        </p:spPr>
      </p:pic>
      <p:sp>
        <p:nvSpPr>
          <p:cNvPr id="108" name="Shape 108"/>
          <p:cNvSpPr/>
          <p:nvPr/>
        </p:nvSpPr>
        <p:spPr>
          <a:xfrm>
            <a:off x="7595492" y="2412296"/>
            <a:ext cx="4872585" cy="6451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758825" lvl="0" algn="l" defTabSz="457200">
              <a:defRPr sz="1800"/>
            </a:pPr>
            <a:r>
              <a:rPr sz="1700">
                <a:latin typeface="Lucida Grande"/>
                <a:ea typeface="Lucida Grande"/>
                <a:cs typeface="Lucida Grande"/>
                <a:sym typeface="Lucida Grande"/>
              </a:rPr>
              <a:t>Да, взрослые много чего такого говорят и не разрешают. </a:t>
            </a:r>
          </a:p>
          <a:p>
            <a:pPr marR="758825" lvl="0" algn="l" defTabSz="457200">
              <a:defRPr sz="1800"/>
            </a:pPr>
            <a:r>
              <a:rPr sz="1700">
                <a:latin typeface="Lucida Grande"/>
                <a:ea typeface="Lucida Grande"/>
                <a:cs typeface="Lucida Grande"/>
                <a:sym typeface="Lucida Grande"/>
              </a:rPr>
              <a:t>Иногда если не очень-то послушаешься, то ничего страшного и не произойдёт. </a:t>
            </a:r>
          </a:p>
          <a:p>
            <a:pPr marR="758825" lvl="0" algn="l" defTabSz="457200">
              <a:defRPr sz="1800"/>
            </a:pPr>
            <a:r>
              <a:rPr sz="1700">
                <a:latin typeface="Lucida Grande"/>
                <a:ea typeface="Lucida Grande"/>
                <a:cs typeface="Lucida Grande"/>
                <a:sym typeface="Lucida Grande"/>
              </a:rPr>
              <a:t>Вовсе не обязательно ты заболеешь, если выскочишь на улицу без шапки. </a:t>
            </a:r>
          </a:p>
          <a:p>
            <a:pPr marR="758825" lvl="0" algn="l" defTabSz="457200">
              <a:defRPr sz="1800"/>
            </a:pPr>
            <a:r>
              <a:rPr sz="1700">
                <a:latin typeface="Lucida Grande"/>
                <a:ea typeface="Lucida Grande"/>
                <a:cs typeface="Lucida Grande"/>
                <a:sym typeface="Lucida Grande"/>
              </a:rPr>
              <a:t>Совсем ничего не случится, если съесть пару лишних конфет. </a:t>
            </a:r>
          </a:p>
          <a:p>
            <a:pPr marR="758825" lvl="0" algn="l" defTabSz="457200">
              <a:defRPr sz="1800"/>
            </a:pPr>
            <a:r>
              <a:rPr sz="1700">
                <a:latin typeface="Lucida Grande"/>
                <a:ea typeface="Lucida Grande"/>
                <a:cs typeface="Lucida Grande"/>
                <a:sym typeface="Lucida Grande"/>
              </a:rPr>
              <a:t>И даже глаза от компьютера очень даже может быть, что и не испортятся.</a:t>
            </a:r>
          </a:p>
          <a:p>
            <a:pPr marR="758825" lvl="0" algn="l" defTabSz="457200">
              <a:defRPr sz="1800"/>
            </a:pPr>
            <a:endParaRPr sz="1700">
              <a:latin typeface="Lucida Grande"/>
              <a:ea typeface="Lucida Grande"/>
              <a:cs typeface="Lucida Grande"/>
              <a:sym typeface="Lucida Grande"/>
            </a:endParaRPr>
          </a:p>
          <a:p>
            <a:pPr marR="758825" lvl="0" algn="l" defTabSz="457200">
              <a:defRPr sz="1800"/>
            </a:pPr>
            <a:r>
              <a:rPr sz="1700">
                <a:latin typeface="Lucida Grande"/>
                <a:ea typeface="Lucida Grande"/>
                <a:cs typeface="Lucida Grande"/>
                <a:sym typeface="Lucida Grande"/>
              </a:rPr>
              <a:t>Но НЕКОТОРЫЕ правила, которые слышишь от взрослых, особые. </a:t>
            </a:r>
          </a:p>
          <a:p>
            <a:pPr marR="758825" lvl="0" algn="l" defTabSz="457200">
              <a:defRPr sz="1800"/>
            </a:pPr>
            <a:endParaRPr sz="1700">
              <a:latin typeface="Lucida Grande"/>
              <a:ea typeface="Lucida Grande"/>
              <a:cs typeface="Lucida Grande"/>
              <a:sym typeface="Lucida Grande"/>
            </a:endParaRPr>
          </a:p>
          <a:p>
            <a:pPr marR="758825" lvl="0" algn="l" defTabSz="457200">
              <a:defRPr sz="1800"/>
            </a:pPr>
            <a:r>
              <a:rPr sz="1700">
                <a:latin typeface="Lucida Grande"/>
                <a:ea typeface="Lucida Grande"/>
                <a:cs typeface="Lucida Grande"/>
                <a:sym typeface="Lucida Grande"/>
              </a:rPr>
              <a:t>К ним надо относиться ОЧЕНЬ СЕРЬЁЗНО.</a:t>
            </a:r>
          </a:p>
          <a:p>
            <a:pPr marR="758825" lvl="0" algn="l" defTabSz="457200">
              <a:defRPr sz="1800"/>
            </a:pPr>
            <a:endParaRPr sz="1700">
              <a:latin typeface="Lucida Grande"/>
              <a:ea typeface="Lucida Grande"/>
              <a:cs typeface="Lucida Grande"/>
              <a:sym typeface="Lucida Grande"/>
            </a:endParaRPr>
          </a:p>
          <a:p>
            <a:pPr marR="758825" lvl="0" algn="l" defTabSz="457200">
              <a:defRPr sz="1800"/>
            </a:pPr>
            <a:r>
              <a:rPr sz="1700">
                <a:latin typeface="Lucida Grande"/>
                <a:ea typeface="Lucida Grande"/>
                <a:cs typeface="Lucida Grande"/>
                <a:sym typeface="Lucida Grande"/>
              </a:rPr>
              <a:t>И НИКОГДА не пробовать проверить, а что будет, если не послушаться.</a:t>
            </a:r>
          </a:p>
          <a:p>
            <a:pPr marR="758825" lvl="0" algn="l" defTabSz="457200">
              <a:defRPr sz="1800"/>
            </a:pPr>
            <a:endParaRPr sz="1700">
              <a:latin typeface="Lucida Grande"/>
              <a:ea typeface="Lucida Grande"/>
              <a:cs typeface="Lucida Grande"/>
              <a:sym typeface="Lucida Grande"/>
            </a:endParaRPr>
          </a:p>
          <a:p>
            <a:pPr marR="758825" lvl="0" algn="l" defTabSz="457200">
              <a:defRPr sz="1800"/>
            </a:pPr>
            <a:r>
              <a:rPr sz="1700" b="1">
                <a:solidFill>
                  <a:srgbClr val="C82506"/>
                </a:solidFill>
                <a:latin typeface="Lucida Grande"/>
                <a:ea typeface="Lucida Grande"/>
                <a:cs typeface="Lucida Grande"/>
                <a:sym typeface="Lucida Grande"/>
              </a:rPr>
              <a:t>Про ЧУЖОГО ЧЕЛОВЕКА - как раз такое правило.</a:t>
            </a:r>
          </a:p>
        </p:txBody>
      </p:sp>
      <p:sp>
        <p:nvSpPr>
          <p:cNvPr id="109" name="Shape 109"/>
          <p:cNvSpPr/>
          <p:nvPr/>
        </p:nvSpPr>
        <p:spPr>
          <a:xfrm>
            <a:off x="2352597" y="1014908"/>
            <a:ext cx="10530788" cy="122138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400" b="1" baseline="17647">
                <a:solidFill>
                  <a:srgbClr val="C82506"/>
                </a:solidFill>
                <a:latin typeface="Lucida Grande"/>
                <a:ea typeface="Lucida Grande"/>
                <a:cs typeface="Lucida Grande"/>
                <a:sym typeface="Lucida Grande"/>
              </a:rPr>
              <a:t>ПРИСТАЕТ НЕЗНАКОМЫЙ ЧЕЛОВЕК</a:t>
            </a:r>
          </a:p>
        </p:txBody>
      </p:sp>
      <p:pic>
        <p:nvPicPr>
          <p:cNvPr id="110" name="pasted-image.png"/>
          <p:cNvPicPr/>
          <p:nvPr/>
        </p:nvPicPr>
        <p:blipFill>
          <a:blip r:embed="rId3" cstate="print"/>
          <a:stretch>
            <a:fillRect/>
          </a:stretch>
        </p:blipFill>
        <p:spPr>
          <a:xfrm>
            <a:off x="1269328" y="321071"/>
            <a:ext cx="1410608" cy="1694658"/>
          </a:xfrm>
          <a:prstGeom prst="rect">
            <a:avLst/>
          </a:prstGeom>
          <a:ln w="12700">
            <a:miter lim="400000"/>
          </a:ln>
        </p:spPr>
      </p:pic>
      <p:sp>
        <p:nvSpPr>
          <p:cNvPr id="111" name="Shape 111"/>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asted-image.tif"/>
          <p:cNvPicPr/>
          <p:nvPr/>
        </p:nvPicPr>
        <p:blipFill>
          <a:blip r:embed="rId2" cstate="print"/>
          <a:stretch>
            <a:fillRect/>
          </a:stretch>
        </p:blipFill>
        <p:spPr>
          <a:xfrm>
            <a:off x="897188" y="2167416"/>
            <a:ext cx="6002221" cy="6788802"/>
          </a:xfrm>
          <a:prstGeom prst="rect">
            <a:avLst/>
          </a:prstGeom>
          <a:ln w="12700">
            <a:miter lim="400000"/>
          </a:ln>
        </p:spPr>
      </p:pic>
      <p:sp>
        <p:nvSpPr>
          <p:cNvPr id="114" name="Shape 114"/>
          <p:cNvSpPr/>
          <p:nvPr/>
        </p:nvSpPr>
        <p:spPr>
          <a:xfrm>
            <a:off x="7078519" y="2329667"/>
            <a:ext cx="5481180" cy="62357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marR="1182369" lvl="0" algn="l" defTabSz="457200">
              <a:defRPr sz="1800"/>
            </a:pPr>
            <a:r>
              <a:rPr sz="2000">
                <a:latin typeface="Lucida Grande"/>
                <a:ea typeface="Lucida Grande"/>
                <a:cs typeface="Lucida Grande"/>
                <a:sym typeface="Lucida Grande"/>
              </a:rPr>
              <a:t>Если вы уже достаточно большие, чтобы гулять во дворе или ходить в магазин и в школу без взрослых, значит, можете понять: на свете бывают </a:t>
            </a:r>
          </a:p>
          <a:p>
            <a:pPr marR="1182369" lvl="0" algn="l" defTabSz="457200">
              <a:defRPr sz="1800"/>
            </a:pPr>
            <a:r>
              <a:rPr sz="2000" b="1">
                <a:solidFill>
                  <a:srgbClr val="C82506"/>
                </a:solidFill>
                <a:latin typeface="Lucida Grande"/>
                <a:ea typeface="Lucida Grande"/>
                <a:cs typeface="Lucida Grande"/>
                <a:sym typeface="Lucida Grande"/>
              </a:rPr>
              <a:t>по-настоящему плохие люди</a:t>
            </a:r>
            <a:r>
              <a:rPr sz="2000">
                <a:solidFill>
                  <a:srgbClr val="C82506"/>
                </a:solidFill>
                <a:latin typeface="Lucida Grande"/>
                <a:ea typeface="Lucida Grande"/>
                <a:cs typeface="Lucida Grande"/>
                <a:sym typeface="Lucida Grande"/>
              </a:rPr>
              <a:t>. </a:t>
            </a:r>
          </a:p>
          <a:p>
            <a:pPr marR="1182369" lvl="0" algn="l" defTabSz="457200">
              <a:defRPr sz="1800"/>
            </a:pPr>
            <a:endParaRPr sz="2000">
              <a:latin typeface="Lucida Grande"/>
              <a:ea typeface="Lucida Grande"/>
              <a:cs typeface="Lucida Grande"/>
              <a:sym typeface="Lucida Grande"/>
            </a:endParaRPr>
          </a:p>
          <a:p>
            <a:pPr marR="1182369" lvl="0" algn="l" defTabSz="457200">
              <a:defRPr sz="1800"/>
            </a:pPr>
            <a:r>
              <a:rPr sz="2000">
                <a:latin typeface="Lucida Grande"/>
                <a:ea typeface="Lucida Grande"/>
                <a:cs typeface="Lucida Grande"/>
                <a:sym typeface="Lucida Grande"/>
              </a:rPr>
              <a:t>Редко, но они встречаются.</a:t>
            </a:r>
          </a:p>
          <a:p>
            <a:pPr marR="1182369" lvl="0" algn="l" defTabSz="457200">
              <a:defRPr sz="1800"/>
            </a:pPr>
            <a:endParaRPr sz="2000">
              <a:latin typeface="Lucida Grande"/>
              <a:ea typeface="Lucida Grande"/>
              <a:cs typeface="Lucida Grande"/>
              <a:sym typeface="Lucida Grande"/>
            </a:endParaRPr>
          </a:p>
          <a:p>
            <a:pPr marR="1182369" lvl="0" algn="l" defTabSz="457200">
              <a:defRPr sz="1800"/>
            </a:pPr>
            <a:r>
              <a:rPr sz="2000">
                <a:latin typeface="Lucida Grande"/>
                <a:ea typeface="Lucida Grande"/>
                <a:cs typeface="Lucida Grande"/>
                <a:sym typeface="Lucida Grande"/>
              </a:rPr>
              <a:t>Они никого не любят и никого не жалеют. </a:t>
            </a:r>
          </a:p>
          <a:p>
            <a:pPr marR="1182369" lvl="0" algn="l" defTabSz="457200">
              <a:defRPr sz="1800"/>
            </a:pPr>
            <a:endParaRPr sz="2000">
              <a:latin typeface="Lucida Grande"/>
              <a:ea typeface="Lucida Grande"/>
              <a:cs typeface="Lucida Grande"/>
              <a:sym typeface="Lucida Grande"/>
            </a:endParaRPr>
          </a:p>
          <a:p>
            <a:pPr marR="1182369" lvl="0" algn="l" defTabSz="457200">
              <a:defRPr sz="1800"/>
            </a:pPr>
            <a:r>
              <a:rPr sz="2000">
                <a:latin typeface="Lucida Grande"/>
                <a:ea typeface="Lucida Grande"/>
                <a:cs typeface="Lucida Grande"/>
                <a:sym typeface="Lucida Grande"/>
              </a:rPr>
              <a:t>Вам не удастся их уговорить не обижать вас, не получится   разжалобить слезами.</a:t>
            </a:r>
          </a:p>
          <a:p>
            <a:pPr marR="1182369" lvl="0" algn="l" defTabSz="457200">
              <a:defRPr sz="1800"/>
            </a:pPr>
            <a:endParaRPr sz="2000">
              <a:latin typeface="Lucida Grande"/>
              <a:ea typeface="Lucida Grande"/>
              <a:cs typeface="Lucida Grande"/>
              <a:sym typeface="Lucida Grande"/>
            </a:endParaRPr>
          </a:p>
          <a:p>
            <a:pPr marR="1182369" lvl="0" algn="l" defTabSz="457200">
              <a:defRPr sz="1800"/>
            </a:pPr>
            <a:r>
              <a:rPr sz="2000" b="1">
                <a:solidFill>
                  <a:srgbClr val="C82506"/>
                </a:solidFill>
                <a:latin typeface="Lucida Grande"/>
                <a:ea typeface="Lucida Grande"/>
                <a:cs typeface="Lucida Grande"/>
                <a:sym typeface="Lucida Grande"/>
              </a:rPr>
              <a:t>Они не передумают и не исправятся.</a:t>
            </a:r>
          </a:p>
          <a:p>
            <a:pPr marR="1182369" lvl="0" algn="l" defTabSz="457200">
              <a:defRPr sz="1800"/>
            </a:pPr>
            <a:endParaRPr sz="2000" b="1">
              <a:solidFill>
                <a:srgbClr val="C82506"/>
              </a:solidFill>
              <a:latin typeface="Lucida Grande"/>
              <a:ea typeface="Lucida Grande"/>
              <a:cs typeface="Lucida Grande"/>
              <a:sym typeface="Lucida Grande"/>
            </a:endParaRPr>
          </a:p>
          <a:p>
            <a:pPr marR="1182369" lvl="0" algn="l" defTabSz="457200">
              <a:defRPr sz="1800"/>
            </a:pPr>
            <a:r>
              <a:rPr sz="2000" b="1">
                <a:solidFill>
                  <a:srgbClr val="C82506"/>
                </a:solidFill>
                <a:latin typeface="Lucida Grande"/>
                <a:ea typeface="Lucida Grande"/>
                <a:cs typeface="Lucida Grande"/>
                <a:sym typeface="Lucida Grande"/>
              </a:rPr>
              <a:t>С ними просто нельзя оставаться один на один.</a:t>
            </a:r>
          </a:p>
        </p:txBody>
      </p:sp>
      <p:sp>
        <p:nvSpPr>
          <p:cNvPr id="115" name="Shape 115"/>
          <p:cNvSpPr/>
          <p:nvPr/>
        </p:nvSpPr>
        <p:spPr>
          <a:xfrm>
            <a:off x="2259406" y="914400"/>
            <a:ext cx="10530787" cy="12192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defRPr sz="1800"/>
            </a:pPr>
            <a:r>
              <a:rPr sz="3200" b="1" baseline="18750">
                <a:solidFill>
                  <a:srgbClr val="C82506"/>
                </a:solidFill>
                <a:latin typeface="Lucida Grande"/>
                <a:ea typeface="Lucida Grande"/>
                <a:cs typeface="Lucida Grande"/>
                <a:sym typeface="Lucida Grande"/>
              </a:rPr>
              <a:t>ЧТО ДЕЛАТЬ, ЕСЛИ… </a:t>
            </a:r>
          </a:p>
          <a:p>
            <a:pPr marL="2311400" lvl="0" indent="-2311400" defTabSz="457200">
              <a:defRPr sz="1800"/>
            </a:pPr>
            <a:r>
              <a:rPr sz="3200" b="1" baseline="18750">
                <a:solidFill>
                  <a:srgbClr val="C82506"/>
                </a:solidFill>
                <a:latin typeface="Lucida Grande"/>
                <a:ea typeface="Lucida Grande"/>
                <a:cs typeface="Lucida Grande"/>
                <a:sym typeface="Lucida Grande"/>
              </a:rPr>
              <a:t>ПРИСТАЕТ НЕЗНАКОМЫЙ ЧЕЛОВЕК</a:t>
            </a:r>
          </a:p>
        </p:txBody>
      </p:sp>
      <p:pic>
        <p:nvPicPr>
          <p:cNvPr id="116" name="pasted-image.png"/>
          <p:cNvPicPr/>
          <p:nvPr/>
        </p:nvPicPr>
        <p:blipFill>
          <a:blip r:embed="rId3" cstate="print"/>
          <a:stretch>
            <a:fillRect/>
          </a:stretch>
        </p:blipFill>
        <p:spPr>
          <a:xfrm>
            <a:off x="1355905" y="321071"/>
            <a:ext cx="1324321" cy="1590280"/>
          </a:xfrm>
          <a:prstGeom prst="rect">
            <a:avLst/>
          </a:prstGeom>
          <a:ln w="12700">
            <a:miter lim="400000"/>
          </a:ln>
        </p:spPr>
      </p:pic>
      <p:sp>
        <p:nvSpPr>
          <p:cNvPr id="117" name="Shape 117"/>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 name="pasted-image.tif"/>
          <p:cNvPicPr/>
          <p:nvPr/>
        </p:nvPicPr>
        <p:blipFill>
          <a:blip r:embed="rId2" cstate="print"/>
          <a:stretch>
            <a:fillRect/>
          </a:stretch>
        </p:blipFill>
        <p:spPr>
          <a:xfrm>
            <a:off x="4998775" y="2186320"/>
            <a:ext cx="7038965" cy="7082760"/>
          </a:xfrm>
          <a:prstGeom prst="rect">
            <a:avLst/>
          </a:prstGeom>
          <a:ln w="12700">
            <a:miter lim="400000"/>
          </a:ln>
        </p:spPr>
      </p:pic>
      <p:sp>
        <p:nvSpPr>
          <p:cNvPr id="120" name="Shape 120"/>
          <p:cNvSpPr/>
          <p:nvPr/>
        </p:nvSpPr>
        <p:spPr>
          <a:xfrm>
            <a:off x="774666" y="2933699"/>
            <a:ext cx="4879988" cy="55880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defTabSz="457200">
              <a:spcBef>
                <a:spcPts val="900"/>
              </a:spcBef>
              <a:defRPr sz="1800"/>
            </a:pPr>
            <a:r>
              <a:rPr>
                <a:latin typeface="Lucida Grande"/>
                <a:ea typeface="Lucida Grande"/>
                <a:cs typeface="Lucida Grande"/>
                <a:sym typeface="Lucida Grande"/>
              </a:rPr>
              <a:t>При этом выглядят такие люди совершенно не как Бармалей или Фредди Крюгер. </a:t>
            </a:r>
          </a:p>
          <a:p>
            <a:pPr lvl="0" algn="l" defTabSz="457200">
              <a:spcBef>
                <a:spcPts val="900"/>
              </a:spcBef>
              <a:defRPr sz="1800"/>
            </a:pPr>
            <a:r>
              <a:rPr>
                <a:latin typeface="Lucida Grande"/>
                <a:ea typeface="Lucida Grande"/>
                <a:cs typeface="Lucida Grande"/>
                <a:sym typeface="Lucida Grande"/>
              </a:rPr>
              <a:t>Обычно выглядят.</a:t>
            </a:r>
          </a:p>
          <a:p>
            <a:pPr lvl="0" algn="l" defTabSz="457200">
              <a:spcBef>
                <a:spcPts val="900"/>
              </a:spcBef>
              <a:defRPr sz="1800"/>
            </a:pPr>
            <a:r>
              <a:rPr>
                <a:latin typeface="Lucida Grande"/>
                <a:ea typeface="Lucida Grande"/>
                <a:cs typeface="Lucida Grande"/>
                <a:sym typeface="Lucida Grande"/>
              </a:rPr>
              <a:t>Вы ни за что не отличите по виду злодея от обычного человека. </a:t>
            </a:r>
          </a:p>
          <a:p>
            <a:pPr lvl="0" algn="l" defTabSz="457200">
              <a:spcBef>
                <a:spcPts val="900"/>
              </a:spcBef>
              <a:defRPr sz="1800"/>
            </a:pPr>
            <a:r>
              <a:rPr>
                <a:latin typeface="Lucida Grande"/>
                <a:ea typeface="Lucida Grande"/>
                <a:cs typeface="Lucida Grande"/>
                <a:sym typeface="Lucida Grande"/>
              </a:rPr>
              <a:t>Поэтому правило звучит именно так: </a:t>
            </a:r>
          </a:p>
          <a:p>
            <a:pPr lvl="0" defTabSz="457200">
              <a:defRPr sz="1800"/>
            </a:pPr>
            <a:r>
              <a:rPr sz="2300" b="1">
                <a:solidFill>
                  <a:srgbClr val="C82506"/>
                </a:solidFill>
                <a:latin typeface="Lucida Grande"/>
                <a:ea typeface="Lucida Grande"/>
                <a:cs typeface="Lucida Grande"/>
                <a:sym typeface="Lucida Grande"/>
              </a:rPr>
              <a:t>НИКОГДА!</a:t>
            </a:r>
          </a:p>
          <a:p>
            <a:pPr lvl="0" defTabSz="457200">
              <a:defRPr sz="1800"/>
            </a:pPr>
            <a:r>
              <a:rPr sz="2300" b="1">
                <a:solidFill>
                  <a:srgbClr val="C82506"/>
                </a:solidFill>
                <a:latin typeface="Lucida Grande"/>
                <a:ea typeface="Lucida Grande"/>
                <a:cs typeface="Lucida Grande"/>
                <a:sym typeface="Lucida Grande"/>
              </a:rPr>
              <a:t>НИКУДА!</a:t>
            </a:r>
          </a:p>
          <a:p>
            <a:pPr lvl="0" defTabSz="457200">
              <a:defRPr sz="1800"/>
            </a:pPr>
            <a:r>
              <a:rPr sz="2300" b="1">
                <a:solidFill>
                  <a:srgbClr val="C82506"/>
                </a:solidFill>
                <a:latin typeface="Lucida Grande"/>
                <a:ea typeface="Lucida Grande"/>
                <a:cs typeface="Lucida Grande"/>
                <a:sym typeface="Lucida Grande"/>
              </a:rPr>
              <a:t>НИ ЗА ЧТО!</a:t>
            </a:r>
          </a:p>
          <a:p>
            <a:pPr lvl="0" algn="l" defTabSz="457200">
              <a:defRPr sz="1800"/>
            </a:pPr>
            <a:endParaRPr>
              <a:latin typeface="Lucida Grande"/>
              <a:ea typeface="Lucida Grande"/>
              <a:cs typeface="Lucida Grande"/>
              <a:sym typeface="Lucida Grande"/>
            </a:endParaRPr>
          </a:p>
          <a:p>
            <a:pPr lvl="0" algn="l" defTabSz="457200">
              <a:defRPr sz="1800"/>
            </a:pPr>
            <a:r>
              <a:rPr>
                <a:latin typeface="Lucida Grande"/>
                <a:ea typeface="Lucida Grande"/>
                <a:cs typeface="Lucida Grande"/>
                <a:sym typeface="Lucida Grande"/>
              </a:rPr>
              <a:t>Даже с самым симпатичным, очень добрым и безопасным на вид человеком. </a:t>
            </a:r>
          </a:p>
          <a:p>
            <a:pPr lvl="0" algn="l" defTabSz="457200">
              <a:defRPr sz="1800"/>
            </a:pPr>
            <a:r>
              <a:rPr>
                <a:latin typeface="Lucida Grande"/>
                <a:ea typeface="Lucida Grande"/>
                <a:cs typeface="Lucida Grande"/>
                <a:sym typeface="Lucida Grande"/>
              </a:rPr>
              <a:t>Даже на минутку. </a:t>
            </a:r>
          </a:p>
          <a:p>
            <a:pPr lvl="0" algn="l" defTabSz="457200">
              <a:defRPr sz="1800"/>
            </a:pPr>
            <a:r>
              <a:rPr>
                <a:latin typeface="Lucida Grande"/>
                <a:ea typeface="Lucida Grande"/>
                <a:cs typeface="Lucida Grande"/>
                <a:sym typeface="Lucida Grande"/>
              </a:rPr>
              <a:t>Даже недалеко. </a:t>
            </a:r>
          </a:p>
          <a:p>
            <a:pPr lvl="0" algn="l" defTabSz="457200">
              <a:defRPr sz="1800"/>
            </a:pPr>
            <a:r>
              <a:rPr>
                <a:latin typeface="Lucida Grande"/>
                <a:ea typeface="Lucida Grande"/>
                <a:cs typeface="Lucida Grande"/>
                <a:sym typeface="Lucida Grande"/>
              </a:rPr>
              <a:t>Даже если очень интересно.</a:t>
            </a:r>
          </a:p>
          <a:p>
            <a:pPr lvl="0" algn="l" defTabSz="457200">
              <a:defRPr sz="1800"/>
            </a:pPr>
            <a:endParaRPr>
              <a:latin typeface="Lucida Grande"/>
              <a:ea typeface="Lucida Grande"/>
              <a:cs typeface="Lucida Grande"/>
              <a:sym typeface="Lucida Grande"/>
            </a:endParaRPr>
          </a:p>
          <a:p>
            <a:pPr lvl="0" algn="l" defTabSz="457200">
              <a:defRPr sz="1800"/>
            </a:pPr>
            <a:r>
              <a:rPr>
                <a:latin typeface="Lucida Grande"/>
                <a:ea typeface="Lucida Grande"/>
                <a:cs typeface="Lucida Grande"/>
                <a:sym typeface="Lucida Grande"/>
              </a:rPr>
              <a:t>Ещё раз: никуда, никогда и ни за что!</a:t>
            </a:r>
          </a:p>
        </p:txBody>
      </p:sp>
      <p:sp>
        <p:nvSpPr>
          <p:cNvPr id="121" name="Shape 121"/>
          <p:cNvSpPr/>
          <p:nvPr/>
        </p:nvSpPr>
        <p:spPr>
          <a:xfrm>
            <a:off x="2035097" y="918666"/>
            <a:ext cx="10530788" cy="121066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3000" b="1" baseline="20000">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3000" b="1" baseline="20000">
                <a:solidFill>
                  <a:srgbClr val="C82506"/>
                </a:solidFill>
                <a:latin typeface="Lucida Grande"/>
                <a:ea typeface="Lucida Grande"/>
                <a:cs typeface="Lucida Grande"/>
                <a:sym typeface="Lucida Grande"/>
              </a:rPr>
              <a:t>ПРИСТАЕТ НЕЗНАКОМЫЙ ЧЕЛОВЕК</a:t>
            </a:r>
          </a:p>
        </p:txBody>
      </p:sp>
      <p:pic>
        <p:nvPicPr>
          <p:cNvPr id="122" name="pasted-image.png"/>
          <p:cNvPicPr/>
          <p:nvPr/>
        </p:nvPicPr>
        <p:blipFill>
          <a:blip r:embed="rId3" cstate="print"/>
          <a:stretch>
            <a:fillRect/>
          </a:stretch>
        </p:blipFill>
        <p:spPr>
          <a:xfrm>
            <a:off x="1522218" y="270271"/>
            <a:ext cx="1284903" cy="1543448"/>
          </a:xfrm>
          <a:prstGeom prst="rect">
            <a:avLst/>
          </a:prstGeom>
          <a:ln w="12700">
            <a:miter lim="400000"/>
          </a:ln>
        </p:spPr>
      </p:pic>
      <p:sp>
        <p:nvSpPr>
          <p:cNvPr id="123" name="Shape 123"/>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pasted-image.tif"/>
          <p:cNvPicPr/>
          <p:nvPr/>
        </p:nvPicPr>
        <p:blipFill>
          <a:blip r:embed="rId2" cstate="print"/>
          <a:stretch>
            <a:fillRect/>
          </a:stretch>
        </p:blipFill>
        <p:spPr>
          <a:xfrm>
            <a:off x="2313090" y="2025650"/>
            <a:ext cx="3376404" cy="7396431"/>
          </a:xfrm>
          <a:prstGeom prst="rect">
            <a:avLst/>
          </a:prstGeom>
          <a:ln w="12700">
            <a:miter lim="400000"/>
          </a:ln>
        </p:spPr>
      </p:pic>
      <p:pic>
        <p:nvPicPr>
          <p:cNvPr id="126" name="pasted-image.tif"/>
          <p:cNvPicPr/>
          <p:nvPr/>
        </p:nvPicPr>
        <p:blipFill>
          <a:blip r:embed="rId3" cstate="print"/>
          <a:stretch>
            <a:fillRect/>
          </a:stretch>
        </p:blipFill>
        <p:spPr>
          <a:xfrm>
            <a:off x="5884777" y="1924050"/>
            <a:ext cx="3281442" cy="7396431"/>
          </a:xfrm>
          <a:prstGeom prst="rect">
            <a:avLst/>
          </a:prstGeom>
          <a:ln w="12700">
            <a:miter lim="400000"/>
          </a:ln>
        </p:spPr>
      </p:pic>
      <p:sp>
        <p:nvSpPr>
          <p:cNvPr id="127" name="Shape 127"/>
          <p:cNvSpPr/>
          <p:nvPr/>
        </p:nvSpPr>
        <p:spPr>
          <a:xfrm>
            <a:off x="1015493" y="1991677"/>
            <a:ext cx="1402687" cy="28956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marR="457200" lvl="0" algn="l" defTabSz="457200">
              <a:defRPr sz="1800"/>
            </a:pPr>
            <a:r>
              <a:rPr sz="1900">
                <a:latin typeface="Lucida Grande"/>
                <a:ea typeface="Lucida Grande"/>
                <a:cs typeface="Lucida Grande"/>
                <a:sym typeface="Lucida Grande"/>
              </a:rPr>
              <a:t>Злодеи </a:t>
            </a:r>
          </a:p>
          <a:p>
            <a:pPr marR="457200" lvl="0" algn="l" defTabSz="457200">
              <a:defRPr sz="1800"/>
            </a:pPr>
            <a:r>
              <a:rPr sz="1900">
                <a:latin typeface="Lucida Grande"/>
                <a:ea typeface="Lucida Grande"/>
                <a:cs typeface="Lucida Grande"/>
                <a:sym typeface="Lucida Grande"/>
              </a:rPr>
              <a:t>могут </a:t>
            </a:r>
          </a:p>
          <a:p>
            <a:pPr marR="457200" lvl="0" algn="l" defTabSz="457200">
              <a:defRPr sz="1800"/>
            </a:pPr>
            <a:r>
              <a:rPr sz="1900">
                <a:latin typeface="Lucida Grande"/>
                <a:ea typeface="Lucida Grande"/>
                <a:cs typeface="Lucida Grande"/>
                <a:sym typeface="Lucida Grande"/>
              </a:rPr>
              <a:t>быть </a:t>
            </a:r>
          </a:p>
          <a:p>
            <a:pPr marR="457200" lvl="0" algn="l" defTabSz="457200">
              <a:defRPr sz="1800"/>
            </a:pPr>
            <a:r>
              <a:rPr sz="1900">
                <a:latin typeface="Lucida Grande"/>
                <a:ea typeface="Lucida Grande"/>
                <a:cs typeface="Lucida Grande"/>
                <a:sym typeface="Lucida Grande"/>
              </a:rPr>
              <a:t>очень </a:t>
            </a:r>
          </a:p>
          <a:p>
            <a:pPr marR="457200" lvl="0" algn="l" defTabSz="457200">
              <a:defRPr sz="1800"/>
            </a:pPr>
            <a:r>
              <a:rPr sz="1900">
                <a:latin typeface="Lucida Grande"/>
                <a:ea typeface="Lucida Grande"/>
                <a:cs typeface="Lucida Grande"/>
                <a:sym typeface="Lucida Grande"/>
              </a:rPr>
              <a:t>хитрыми.</a:t>
            </a:r>
          </a:p>
          <a:p>
            <a:pPr marR="457200" lvl="0" algn="l" defTabSz="457200">
              <a:defRPr sz="1800"/>
            </a:pPr>
            <a:endParaRPr sz="1900">
              <a:latin typeface="Lucida Grande"/>
              <a:ea typeface="Lucida Grande"/>
              <a:cs typeface="Lucida Grande"/>
              <a:sym typeface="Lucida Grande"/>
            </a:endParaRPr>
          </a:p>
          <a:p>
            <a:pPr marR="457200" lvl="0" algn="l" defTabSz="457200">
              <a:defRPr sz="1800"/>
            </a:pPr>
            <a:r>
              <a:rPr sz="1900" b="1">
                <a:latin typeface="Lucida Grande"/>
                <a:ea typeface="Lucida Grande"/>
                <a:cs typeface="Lucida Grande"/>
                <a:sym typeface="Lucida Grande"/>
              </a:rPr>
              <a:t>ОНИ </a:t>
            </a:r>
          </a:p>
          <a:p>
            <a:pPr marR="457200" lvl="0" algn="l" defTabSz="457200">
              <a:defRPr sz="1800"/>
            </a:pPr>
            <a:r>
              <a:rPr sz="1900" b="1">
                <a:latin typeface="Lucida Grande"/>
                <a:ea typeface="Lucida Grande"/>
                <a:cs typeface="Lucida Grande"/>
                <a:sym typeface="Lucida Grande"/>
              </a:rPr>
              <a:t>МОГУТ </a:t>
            </a:r>
          </a:p>
          <a:p>
            <a:pPr marR="457200" lvl="0" algn="l" defTabSz="457200">
              <a:defRPr sz="1800"/>
            </a:pPr>
            <a:r>
              <a:rPr sz="1900" b="1">
                <a:latin typeface="Lucida Grande"/>
                <a:ea typeface="Lucida Grande"/>
                <a:cs typeface="Lucida Grande"/>
                <a:sym typeface="Lucida Grande"/>
              </a:rPr>
              <a:t>СКАЗАТЬ:</a:t>
            </a:r>
          </a:p>
        </p:txBody>
      </p:sp>
      <p:sp>
        <p:nvSpPr>
          <p:cNvPr id="128" name="Shape 128"/>
          <p:cNvSpPr/>
          <p:nvPr/>
        </p:nvSpPr>
        <p:spPr>
          <a:xfrm>
            <a:off x="9234503" y="4557077"/>
            <a:ext cx="2857380" cy="46101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defTabSz="457200">
              <a:defRPr sz="1800"/>
            </a:pPr>
            <a:r>
              <a:rPr sz="1900">
                <a:latin typeface="Lucida Grande"/>
                <a:ea typeface="Lucida Grande"/>
                <a:cs typeface="Lucida Grande"/>
                <a:sym typeface="Lucida Grande"/>
              </a:rPr>
              <a:t>На ЛЮБЫЕ предложения куда-то пойти с чужим человеком нужно твёрдо отвечать: </a:t>
            </a:r>
            <a:r>
              <a:rPr sz="4000" b="1">
                <a:solidFill>
                  <a:srgbClr val="C82506"/>
                </a:solidFill>
                <a:latin typeface="Lucida Grande"/>
                <a:ea typeface="Lucida Grande"/>
                <a:cs typeface="Lucida Grande"/>
                <a:sym typeface="Lucida Grande"/>
              </a:rPr>
              <a:t>«НЕТ»! </a:t>
            </a:r>
            <a:endParaRPr sz="1900" b="1">
              <a:solidFill>
                <a:srgbClr val="C82506"/>
              </a:solidFill>
              <a:latin typeface="Lucida Grande"/>
              <a:ea typeface="Lucida Grande"/>
              <a:cs typeface="Lucida Grande"/>
              <a:sym typeface="Lucida Grande"/>
            </a:endParaRPr>
          </a:p>
          <a:p>
            <a:pPr lvl="0" algn="l" defTabSz="457200">
              <a:defRPr sz="1800"/>
            </a:pPr>
            <a:r>
              <a:rPr sz="1900">
                <a:latin typeface="Lucida Grande"/>
                <a:ea typeface="Lucida Grande"/>
                <a:cs typeface="Lucida Grande"/>
                <a:sym typeface="Lucida Grande"/>
              </a:rPr>
              <a:t>и сразу же уходить туда, где есть другие люди. </a:t>
            </a:r>
          </a:p>
          <a:p>
            <a:pPr lvl="0" algn="l" defTabSz="457200">
              <a:defRPr sz="1800"/>
            </a:pPr>
            <a:endParaRPr sz="1900">
              <a:latin typeface="Lucida Grande"/>
              <a:ea typeface="Lucida Grande"/>
              <a:cs typeface="Lucida Grande"/>
              <a:sym typeface="Lucida Grande"/>
            </a:endParaRPr>
          </a:p>
          <a:p>
            <a:pPr lvl="0" algn="l" defTabSz="457200">
              <a:defRPr sz="1800"/>
            </a:pPr>
            <a:r>
              <a:rPr sz="1900">
                <a:latin typeface="Lucida Grande"/>
                <a:ea typeface="Lucida Grande"/>
                <a:cs typeface="Lucida Grande"/>
                <a:sym typeface="Lucida Grande"/>
              </a:rPr>
              <a:t>Если человек, который вас позвал, не злодей, он не обидится на ваш отказ и не будет настаивать.</a:t>
            </a:r>
          </a:p>
        </p:txBody>
      </p:sp>
      <p:sp>
        <p:nvSpPr>
          <p:cNvPr id="129" name="Shape 129"/>
          <p:cNvSpPr/>
          <p:nvPr/>
        </p:nvSpPr>
        <p:spPr>
          <a:xfrm>
            <a:off x="2259406" y="845145"/>
            <a:ext cx="10124983" cy="120531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0" defTabSz="457200">
              <a:lnSpc>
                <a:spcPts val="4500"/>
              </a:lnSpc>
              <a:defRPr sz="1800"/>
            </a:pPr>
            <a:r>
              <a:rPr sz="2800" b="1" baseline="21428">
                <a:solidFill>
                  <a:srgbClr val="C82506"/>
                </a:solidFill>
                <a:latin typeface="Lucida Grande"/>
                <a:ea typeface="Lucida Grande"/>
                <a:cs typeface="Lucida Grande"/>
                <a:sym typeface="Lucida Grande"/>
              </a:rPr>
              <a:t>ЧТО ДЕЛАТЬ, ЕСЛИ… </a:t>
            </a:r>
          </a:p>
          <a:p>
            <a:pPr lvl="0" defTabSz="457200">
              <a:lnSpc>
                <a:spcPts val="4500"/>
              </a:lnSpc>
              <a:defRPr sz="1800"/>
            </a:pPr>
            <a:r>
              <a:rPr sz="2800" b="1" baseline="21428">
                <a:solidFill>
                  <a:srgbClr val="C82506"/>
                </a:solidFill>
                <a:latin typeface="Lucida Grande"/>
                <a:ea typeface="Lucida Grande"/>
                <a:cs typeface="Lucida Grande"/>
                <a:sym typeface="Lucida Grande"/>
              </a:rPr>
              <a:t>ПРИСТАЕТ НЕЗНАКОМЫЙ ЧЕЛОВЕК</a:t>
            </a:r>
          </a:p>
        </p:txBody>
      </p:sp>
      <p:pic>
        <p:nvPicPr>
          <p:cNvPr id="130" name="pasted-image.png"/>
          <p:cNvPicPr/>
          <p:nvPr/>
        </p:nvPicPr>
        <p:blipFill>
          <a:blip r:embed="rId4" cstate="print"/>
          <a:stretch>
            <a:fillRect/>
          </a:stretch>
        </p:blipFill>
        <p:spPr>
          <a:xfrm>
            <a:off x="1791186" y="295671"/>
            <a:ext cx="1219179" cy="1464073"/>
          </a:xfrm>
          <a:prstGeom prst="rect">
            <a:avLst/>
          </a:prstGeom>
          <a:ln w="12700">
            <a:miter lim="400000"/>
          </a:ln>
        </p:spPr>
      </p:pic>
      <p:sp>
        <p:nvSpPr>
          <p:cNvPr id="131" name="Shape 131"/>
          <p:cNvSpPr/>
          <p:nvPr/>
        </p:nvSpPr>
        <p:spPr>
          <a:xfrm>
            <a:off x="2367220" y="2517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pasted-image.tif"/>
          <p:cNvPicPr/>
          <p:nvPr/>
        </p:nvPicPr>
        <p:blipFill>
          <a:blip r:embed="rId2" cstate="print"/>
          <a:stretch>
            <a:fillRect/>
          </a:stretch>
        </p:blipFill>
        <p:spPr>
          <a:xfrm>
            <a:off x="1720027" y="2130923"/>
            <a:ext cx="6126452" cy="7248054"/>
          </a:xfrm>
          <a:prstGeom prst="rect">
            <a:avLst/>
          </a:prstGeom>
          <a:ln w="12700">
            <a:miter lim="400000"/>
          </a:ln>
        </p:spPr>
      </p:pic>
      <p:sp>
        <p:nvSpPr>
          <p:cNvPr id="134" name="Shape 134"/>
          <p:cNvSpPr/>
          <p:nvPr/>
        </p:nvSpPr>
        <p:spPr>
          <a:xfrm>
            <a:off x="8154559" y="3367349"/>
            <a:ext cx="3483385" cy="47752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0" algn="l" defTabSz="457200">
              <a:defRPr sz="1800"/>
            </a:pPr>
            <a:r>
              <a:rPr sz="2000">
                <a:latin typeface="Lucida Grande"/>
                <a:ea typeface="Lucida Grande"/>
                <a:cs typeface="Lucida Grande"/>
                <a:sym typeface="Lucida Grande"/>
              </a:rPr>
              <a:t>Не думайте о том, что будете выглядеть невежливо. </a:t>
            </a:r>
          </a:p>
          <a:p>
            <a:pPr lvl="0" algn="l" defTabSz="457200">
              <a:defRPr sz="1800"/>
            </a:pPr>
            <a:endParaRPr sz="2000">
              <a:latin typeface="Lucida Grande"/>
              <a:ea typeface="Lucida Grande"/>
              <a:cs typeface="Lucida Grande"/>
              <a:sym typeface="Lucida Grande"/>
            </a:endParaRPr>
          </a:p>
          <a:p>
            <a:pPr lvl="0" algn="l" defTabSz="457200">
              <a:defRPr sz="1800"/>
            </a:pPr>
            <a:r>
              <a:rPr sz="2000">
                <a:latin typeface="Lucida Grande"/>
                <a:ea typeface="Lucida Grande"/>
                <a:cs typeface="Lucida Grande"/>
                <a:sym typeface="Lucida Grande"/>
              </a:rPr>
              <a:t>Нормальный взрослый поймёт и даже будет рад, что вы такие разумные. </a:t>
            </a:r>
          </a:p>
          <a:p>
            <a:pPr lvl="0" algn="l" defTabSz="457200">
              <a:defRPr sz="1800"/>
            </a:pPr>
            <a:endParaRPr sz="2000">
              <a:latin typeface="Lucida Grande"/>
              <a:ea typeface="Lucida Grande"/>
              <a:cs typeface="Lucida Grande"/>
              <a:sym typeface="Lucida Grande"/>
            </a:endParaRPr>
          </a:p>
          <a:p>
            <a:pPr lvl="0" algn="l" defTabSz="457200">
              <a:defRPr sz="1800"/>
            </a:pPr>
            <a:r>
              <a:rPr sz="2000">
                <a:latin typeface="Lucida Grande"/>
                <a:ea typeface="Lucida Grande"/>
                <a:cs typeface="Lucida Grande"/>
                <a:sym typeface="Lucida Grande"/>
              </a:rPr>
              <a:t>Просто скажите: «Мама не разрешает мне ездить в лифте с незнакомыми. </a:t>
            </a:r>
          </a:p>
          <a:p>
            <a:pPr lvl="0" algn="l" defTabSz="457200">
              <a:defRPr sz="1800"/>
            </a:pPr>
            <a:r>
              <a:rPr sz="2000">
                <a:latin typeface="Lucida Grande"/>
                <a:ea typeface="Lucida Grande"/>
                <a:cs typeface="Lucida Grande"/>
                <a:sym typeface="Lucida Grande"/>
              </a:rPr>
              <a:t>Я поеду отдельно». </a:t>
            </a:r>
          </a:p>
          <a:p>
            <a:pPr lvl="0" algn="l" defTabSz="457200">
              <a:defRPr sz="1800"/>
            </a:pPr>
            <a:endParaRPr sz="2000">
              <a:latin typeface="Lucida Grande"/>
              <a:ea typeface="Lucida Grande"/>
              <a:cs typeface="Lucida Grande"/>
              <a:sym typeface="Lucida Grande"/>
            </a:endParaRPr>
          </a:p>
          <a:p>
            <a:pPr lvl="0" algn="l" defTabSz="457200">
              <a:defRPr sz="1800"/>
            </a:pPr>
            <a:r>
              <a:rPr sz="2000">
                <a:latin typeface="Lucida Grande"/>
                <a:ea typeface="Lucida Grande"/>
                <a:cs typeface="Lucida Grande"/>
                <a:sym typeface="Lucida Grande"/>
              </a:rPr>
              <a:t>А лучше дождитесь кого-то из соседей, кого знаете.</a:t>
            </a:r>
          </a:p>
        </p:txBody>
      </p:sp>
      <p:sp>
        <p:nvSpPr>
          <p:cNvPr id="135" name="Shape 135"/>
          <p:cNvSpPr/>
          <p:nvPr/>
        </p:nvSpPr>
        <p:spPr>
          <a:xfrm>
            <a:off x="2259406" y="920005"/>
            <a:ext cx="10530787" cy="120799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900" b="1" baseline="20689">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900" b="1" baseline="20689">
                <a:solidFill>
                  <a:srgbClr val="C82506"/>
                </a:solidFill>
                <a:latin typeface="Lucida Grande"/>
                <a:ea typeface="Lucida Grande"/>
                <a:cs typeface="Lucida Grande"/>
                <a:sym typeface="Lucida Grande"/>
              </a:rPr>
              <a:t>ПРИСТАЕТ НЕЗНАКОМЫЙ ЧЕЛОВЕК</a:t>
            </a:r>
          </a:p>
        </p:txBody>
      </p:sp>
      <p:pic>
        <p:nvPicPr>
          <p:cNvPr id="136" name="pasted-image.png"/>
          <p:cNvPicPr/>
          <p:nvPr/>
        </p:nvPicPr>
        <p:blipFill>
          <a:blip r:embed="rId3" cstate="print"/>
          <a:stretch>
            <a:fillRect/>
          </a:stretch>
        </p:blipFill>
        <p:spPr>
          <a:xfrm>
            <a:off x="1821460" y="282971"/>
            <a:ext cx="1252413" cy="1504555"/>
          </a:xfrm>
          <a:prstGeom prst="rect">
            <a:avLst/>
          </a:prstGeom>
          <a:ln w="12700">
            <a:miter lim="400000"/>
          </a:ln>
        </p:spPr>
      </p:pic>
      <p:sp>
        <p:nvSpPr>
          <p:cNvPr id="137" name="Shape 137"/>
          <p:cNvSpPr/>
          <p:nvPr/>
        </p:nvSpPr>
        <p:spPr>
          <a:xfrm>
            <a:off x="2367220" y="3279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pasted-image.tif"/>
          <p:cNvPicPr/>
          <p:nvPr/>
        </p:nvPicPr>
        <p:blipFill>
          <a:blip r:embed="rId2" cstate="print"/>
          <a:stretch>
            <a:fillRect/>
          </a:stretch>
        </p:blipFill>
        <p:spPr>
          <a:xfrm>
            <a:off x="1654788" y="2220277"/>
            <a:ext cx="5993877" cy="7056428"/>
          </a:xfrm>
          <a:prstGeom prst="rect">
            <a:avLst/>
          </a:prstGeom>
          <a:ln w="12700">
            <a:miter lim="400000"/>
          </a:ln>
        </p:spPr>
      </p:pic>
      <p:sp>
        <p:nvSpPr>
          <p:cNvPr id="140" name="Shape 140"/>
          <p:cNvSpPr/>
          <p:nvPr/>
        </p:nvSpPr>
        <p:spPr>
          <a:xfrm>
            <a:off x="7864623" y="2978149"/>
            <a:ext cx="4347817" cy="49022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defTabSz="457200">
              <a:defRPr sz="1800"/>
            </a:pPr>
            <a:r>
              <a:rPr>
                <a:latin typeface="Lucida Grande"/>
                <a:ea typeface="Lucida Grande"/>
                <a:cs typeface="Lucida Grande"/>
                <a:sym typeface="Lucida Grande"/>
              </a:rPr>
              <a:t>Иногда злодей ведёт себя очень нагло, </a:t>
            </a:r>
          </a:p>
          <a:p>
            <a:pPr lvl="0" algn="l" defTabSz="457200">
              <a:defRPr sz="1800"/>
            </a:pPr>
            <a:r>
              <a:rPr>
                <a:latin typeface="Lucida Grande"/>
                <a:ea typeface="Lucida Grande"/>
                <a:cs typeface="Lucida Grande"/>
                <a:sym typeface="Lucida Grande"/>
              </a:rPr>
              <a:t>он хватает тебя за руку или за плечо прямо на улице и делает вид, что он твой знакомый или даже родитель.</a:t>
            </a:r>
          </a:p>
          <a:p>
            <a:pPr lvl="0" algn="l" defTabSz="457200">
              <a:defRPr sz="1800"/>
            </a:pPr>
            <a:endParaRPr>
              <a:latin typeface="Lucida Grande"/>
              <a:ea typeface="Lucida Grande"/>
              <a:cs typeface="Lucida Grande"/>
              <a:sym typeface="Lucida Grande"/>
            </a:endParaRPr>
          </a:p>
          <a:p>
            <a:pPr lvl="0" algn="l" defTabSz="457200">
              <a:defRPr sz="1800"/>
            </a:pPr>
            <a:r>
              <a:rPr>
                <a:latin typeface="Lucida Grande"/>
                <a:ea typeface="Lucida Grande"/>
                <a:cs typeface="Lucida Grande"/>
                <a:sym typeface="Lucida Grande"/>
              </a:rPr>
              <a:t>Он может кричать:</a:t>
            </a:r>
          </a:p>
          <a:p>
            <a:pPr lvl="0" algn="l" defTabSz="457200">
              <a:defRPr sz="1800"/>
            </a:pPr>
            <a:r>
              <a:rPr>
                <a:latin typeface="Lucida Grande"/>
                <a:ea typeface="Lucida Grande"/>
                <a:cs typeface="Lucida Grande"/>
                <a:sym typeface="Lucida Grande"/>
              </a:rPr>
              <a:t>«Немедленно иди домой, </a:t>
            </a:r>
          </a:p>
          <a:p>
            <a:pPr lvl="0" algn="l" defTabSz="457200">
              <a:defRPr sz="1800"/>
            </a:pPr>
            <a:r>
              <a:rPr>
                <a:latin typeface="Lucida Grande"/>
                <a:ea typeface="Lucida Grande"/>
                <a:cs typeface="Lucida Grande"/>
                <a:sym typeface="Lucida Grande"/>
              </a:rPr>
              <a:t>я сказал!»</a:t>
            </a:r>
          </a:p>
          <a:p>
            <a:pPr lvl="0" algn="l" defTabSz="457200">
              <a:defRPr sz="1800"/>
            </a:pPr>
            <a:endParaRPr>
              <a:latin typeface="Lucida Grande"/>
              <a:ea typeface="Lucida Grande"/>
              <a:cs typeface="Lucida Grande"/>
              <a:sym typeface="Lucida Grande"/>
            </a:endParaRPr>
          </a:p>
          <a:p>
            <a:pPr lvl="0" algn="l" defTabSz="457200">
              <a:defRPr sz="1800"/>
            </a:pPr>
            <a:r>
              <a:rPr>
                <a:latin typeface="Lucida Grande"/>
                <a:ea typeface="Lucida Grande"/>
                <a:cs typeface="Lucida Grande"/>
                <a:sym typeface="Lucida Grande"/>
              </a:rPr>
              <a:t>или страшно шипеть тебе в ухо:</a:t>
            </a:r>
          </a:p>
          <a:p>
            <a:pPr lvl="0" algn="l" defTabSz="457200">
              <a:defRPr sz="1800"/>
            </a:pPr>
            <a:endParaRPr>
              <a:latin typeface="Lucida Grande"/>
              <a:ea typeface="Lucida Grande"/>
              <a:cs typeface="Lucida Grande"/>
              <a:sym typeface="Lucida Grande"/>
            </a:endParaRPr>
          </a:p>
          <a:p>
            <a:pPr lvl="0" algn="l" defTabSz="457200">
              <a:defRPr sz="1800"/>
            </a:pPr>
            <a:r>
              <a:rPr>
                <a:latin typeface="Lucida Grande"/>
                <a:ea typeface="Lucida Grande"/>
                <a:cs typeface="Lucida Grande"/>
                <a:sym typeface="Lucida Grande"/>
              </a:rPr>
              <a:t>«Иди за мной и не вздумай сопротивляться, иначе будет</a:t>
            </a:r>
          </a:p>
          <a:p>
            <a:pPr lvl="0" algn="l" defTabSz="457200">
              <a:defRPr sz="1800"/>
            </a:pPr>
            <a:r>
              <a:rPr>
                <a:latin typeface="Lucida Grande"/>
                <a:ea typeface="Lucida Grande"/>
                <a:cs typeface="Lucida Grande"/>
                <a:sym typeface="Lucida Grande"/>
              </a:rPr>
              <a:t>плохо». </a:t>
            </a:r>
          </a:p>
          <a:p>
            <a:pPr lvl="0" algn="l" defTabSz="457200">
              <a:defRPr sz="1800"/>
            </a:pPr>
            <a:endParaRPr>
              <a:latin typeface="Lucida Grande"/>
              <a:ea typeface="Lucida Grande"/>
              <a:cs typeface="Lucida Grande"/>
              <a:sym typeface="Lucida Grande"/>
            </a:endParaRPr>
          </a:p>
          <a:p>
            <a:pPr lvl="0" algn="l" defTabSz="457200">
              <a:defRPr sz="1800"/>
            </a:pPr>
            <a:r>
              <a:rPr>
                <a:latin typeface="Lucida Grande"/>
                <a:ea typeface="Lucida Grande"/>
                <a:cs typeface="Lucida Grande"/>
                <a:sym typeface="Lucida Grande"/>
              </a:rPr>
              <a:t>Он может пытаться усадить тебя в свою машину.</a:t>
            </a:r>
          </a:p>
        </p:txBody>
      </p:sp>
      <p:sp>
        <p:nvSpPr>
          <p:cNvPr id="141" name="Shape 141"/>
          <p:cNvSpPr/>
          <p:nvPr/>
        </p:nvSpPr>
        <p:spPr>
          <a:xfrm>
            <a:off x="2162097" y="907305"/>
            <a:ext cx="10530788" cy="120799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900" b="1" baseline="20689">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900" b="1" baseline="20689">
                <a:solidFill>
                  <a:srgbClr val="C82506"/>
                </a:solidFill>
                <a:latin typeface="Lucida Grande"/>
                <a:ea typeface="Lucida Grande"/>
                <a:cs typeface="Lucida Grande"/>
                <a:sym typeface="Lucida Grande"/>
              </a:rPr>
              <a:t>ПРИСТАЕТ НЕЗНАКОМЫЙ ЧЕЛОВЕК</a:t>
            </a:r>
          </a:p>
        </p:txBody>
      </p:sp>
      <p:pic>
        <p:nvPicPr>
          <p:cNvPr id="142" name="pasted-image.png"/>
          <p:cNvPicPr/>
          <p:nvPr/>
        </p:nvPicPr>
        <p:blipFill>
          <a:blip r:embed="rId3" cstate="print"/>
          <a:stretch>
            <a:fillRect/>
          </a:stretch>
        </p:blipFill>
        <p:spPr>
          <a:xfrm>
            <a:off x="2107821" y="371871"/>
            <a:ext cx="1169318" cy="1404542"/>
          </a:xfrm>
          <a:prstGeom prst="rect">
            <a:avLst/>
          </a:prstGeom>
          <a:ln w="12700">
            <a:miter lim="400000"/>
          </a:ln>
        </p:spPr>
      </p:pic>
      <p:sp>
        <p:nvSpPr>
          <p:cNvPr id="143" name="Shape 143"/>
          <p:cNvSpPr/>
          <p:nvPr/>
        </p:nvSpPr>
        <p:spPr>
          <a:xfrm>
            <a:off x="2367220" y="3533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p:nvPr/>
        </p:nvSpPr>
        <p:spPr>
          <a:xfrm>
            <a:off x="2111297" y="921345"/>
            <a:ext cx="10530788" cy="120531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ПРИСТАЕТ НЕЗНАКОМЫЙ ЧЕЛОВЕК</a:t>
            </a:r>
          </a:p>
        </p:txBody>
      </p:sp>
      <p:pic>
        <p:nvPicPr>
          <p:cNvPr id="146" name="pasted-image.png"/>
          <p:cNvPicPr/>
          <p:nvPr/>
        </p:nvPicPr>
        <p:blipFill>
          <a:blip r:embed="rId2" cstate="print"/>
          <a:stretch>
            <a:fillRect/>
          </a:stretch>
        </p:blipFill>
        <p:spPr>
          <a:xfrm>
            <a:off x="1993380" y="346471"/>
            <a:ext cx="1245494" cy="1495823"/>
          </a:xfrm>
          <a:prstGeom prst="rect">
            <a:avLst/>
          </a:prstGeom>
          <a:ln w="12700">
            <a:miter lim="400000"/>
          </a:ln>
        </p:spPr>
      </p:pic>
      <p:sp>
        <p:nvSpPr>
          <p:cNvPr id="147" name="Shape 147"/>
          <p:cNvSpPr/>
          <p:nvPr/>
        </p:nvSpPr>
        <p:spPr>
          <a:xfrm>
            <a:off x="2367220" y="2771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pic>
        <p:nvPicPr>
          <p:cNvPr id="148" name="pasted-image.tif"/>
          <p:cNvPicPr/>
          <p:nvPr/>
        </p:nvPicPr>
        <p:blipFill>
          <a:blip r:embed="rId3" cstate="print"/>
          <a:stretch>
            <a:fillRect/>
          </a:stretch>
        </p:blipFill>
        <p:spPr>
          <a:xfrm>
            <a:off x="5244517" y="2093277"/>
            <a:ext cx="6909575" cy="6430771"/>
          </a:xfrm>
          <a:prstGeom prst="rect">
            <a:avLst/>
          </a:prstGeom>
          <a:ln w="12700">
            <a:miter lim="400000"/>
          </a:ln>
        </p:spPr>
      </p:pic>
      <p:sp>
        <p:nvSpPr>
          <p:cNvPr id="149" name="Shape 149"/>
          <p:cNvSpPr/>
          <p:nvPr/>
        </p:nvSpPr>
        <p:spPr>
          <a:xfrm>
            <a:off x="865286" y="2156777"/>
            <a:ext cx="4469173" cy="53975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defTabSz="457200">
              <a:defRPr sz="1800"/>
            </a:pPr>
            <a:r>
              <a:rPr>
                <a:latin typeface="Lucida Grande"/>
                <a:ea typeface="Lucida Grande"/>
                <a:cs typeface="Lucida Grande"/>
                <a:sym typeface="Lucida Grande"/>
              </a:rPr>
              <a:t>В этот момент бывает очень страшно, </a:t>
            </a:r>
          </a:p>
          <a:p>
            <a:pPr lvl="0" algn="l" defTabSz="457200">
              <a:defRPr sz="1800"/>
            </a:pPr>
            <a:r>
              <a:rPr>
                <a:latin typeface="Lucida Grande"/>
                <a:ea typeface="Lucida Grande"/>
                <a:cs typeface="Lucida Grande"/>
                <a:sym typeface="Lucida Grande"/>
              </a:rPr>
              <a:t>тут-то и таится главная опасность. </a:t>
            </a:r>
          </a:p>
          <a:p>
            <a:pPr lvl="0" algn="l" defTabSz="457200">
              <a:defRPr sz="1800"/>
            </a:pPr>
            <a:endParaRPr>
              <a:latin typeface="Lucida Grande"/>
              <a:ea typeface="Lucida Grande"/>
              <a:cs typeface="Lucida Grande"/>
              <a:sym typeface="Lucida Grande"/>
            </a:endParaRPr>
          </a:p>
          <a:p>
            <a:pPr lvl="0" algn="l" defTabSz="457200">
              <a:defRPr sz="1800"/>
            </a:pPr>
            <a:r>
              <a:rPr>
                <a:latin typeface="Lucida Grande"/>
                <a:ea typeface="Lucida Grande"/>
                <a:cs typeface="Lucida Grande"/>
                <a:sym typeface="Lucida Grande"/>
              </a:rPr>
              <a:t>От страха некоторые дети теряют голос, </a:t>
            </a:r>
          </a:p>
          <a:p>
            <a:pPr lvl="0" algn="l" defTabSz="457200">
              <a:defRPr sz="1800"/>
            </a:pPr>
            <a:r>
              <a:rPr>
                <a:latin typeface="Lucida Grande"/>
                <a:ea typeface="Lucida Grande"/>
                <a:cs typeface="Lucida Grande"/>
                <a:sym typeface="Lucida Grande"/>
              </a:rPr>
              <a:t>у них дрожат коленки, </a:t>
            </a:r>
          </a:p>
          <a:p>
            <a:pPr lvl="0" algn="l" defTabSz="457200">
              <a:defRPr sz="1800"/>
            </a:pPr>
            <a:r>
              <a:rPr>
                <a:latin typeface="Lucida Grande"/>
                <a:ea typeface="Lucida Grande"/>
                <a:cs typeface="Lucida Grande"/>
                <a:sym typeface="Lucida Grande"/>
              </a:rPr>
              <a:t>и они покорно делают всё, </a:t>
            </a:r>
          </a:p>
          <a:p>
            <a:pPr lvl="0" algn="l" defTabSz="457200">
              <a:defRPr sz="1800"/>
            </a:pPr>
            <a:r>
              <a:rPr>
                <a:latin typeface="Lucida Grande"/>
                <a:ea typeface="Lucida Grande"/>
                <a:cs typeface="Lucida Grande"/>
                <a:sym typeface="Lucida Grande"/>
              </a:rPr>
              <a:t>что им велят.</a:t>
            </a:r>
          </a:p>
          <a:p>
            <a:pPr lvl="0" algn="l" defTabSz="457200">
              <a:defRPr sz="1800"/>
            </a:pPr>
            <a:endParaRPr>
              <a:latin typeface="Lucida Grande"/>
              <a:ea typeface="Lucida Grande"/>
              <a:cs typeface="Lucida Grande"/>
              <a:sym typeface="Lucida Grande"/>
            </a:endParaRPr>
          </a:p>
          <a:p>
            <a:pPr lvl="0" algn="l" defTabSz="457200">
              <a:defRPr sz="1800"/>
            </a:pPr>
            <a:endParaRPr>
              <a:latin typeface="Lucida Grande"/>
              <a:ea typeface="Lucida Grande"/>
              <a:cs typeface="Lucida Grande"/>
              <a:sym typeface="Lucida Grande"/>
            </a:endParaRPr>
          </a:p>
          <a:p>
            <a:pPr lvl="0" defTabSz="457200">
              <a:defRPr sz="1800"/>
            </a:pPr>
            <a:r>
              <a:rPr sz="2600" b="1">
                <a:solidFill>
                  <a:srgbClr val="C82506"/>
                </a:solidFill>
                <a:latin typeface="Lucida Grande"/>
                <a:ea typeface="Lucida Grande"/>
                <a:cs typeface="Lucida Grande"/>
                <a:sym typeface="Lucida Grande"/>
              </a:rPr>
              <a:t>НЕ ТЕРЯЙ ГОЛОВЫ!</a:t>
            </a:r>
          </a:p>
          <a:p>
            <a:pPr lvl="0" algn="l" defTabSz="457200">
              <a:defRPr sz="1800"/>
            </a:pPr>
            <a:endParaRPr sz="2600" b="1">
              <a:solidFill>
                <a:srgbClr val="C82506"/>
              </a:solidFill>
              <a:latin typeface="Lucida Grande"/>
              <a:ea typeface="Lucida Grande"/>
              <a:cs typeface="Lucida Grande"/>
              <a:sym typeface="Lucida Grande"/>
            </a:endParaRPr>
          </a:p>
          <a:p>
            <a:pPr lvl="0" algn="l" defTabSz="457200">
              <a:defRPr sz="1800"/>
            </a:pPr>
            <a:r>
              <a:rPr>
                <a:latin typeface="Lucida Grande"/>
                <a:ea typeface="Lucida Grande"/>
                <a:cs typeface="Lucida Grande"/>
                <a:sym typeface="Lucida Grande"/>
              </a:rPr>
              <a:t>ПОМНИ: ЭТО- ОСОБЫЙ СЛУЧАИ!</a:t>
            </a:r>
          </a:p>
          <a:p>
            <a:pPr lvl="0" algn="l" defTabSz="457200">
              <a:defRPr sz="1800"/>
            </a:pPr>
            <a:endParaRPr>
              <a:latin typeface="Lucida Grande"/>
              <a:ea typeface="Lucida Grande"/>
              <a:cs typeface="Lucida Grande"/>
              <a:sym typeface="Lucida Grande"/>
            </a:endParaRPr>
          </a:p>
          <a:p>
            <a:pPr lvl="0" algn="l" defTabSz="457200">
              <a:defRPr sz="1800"/>
            </a:pPr>
            <a:r>
              <a:rPr>
                <a:solidFill>
                  <a:srgbClr val="C82506"/>
                </a:solidFill>
                <a:latin typeface="Lucida Grande"/>
                <a:ea typeface="Lucida Grande"/>
                <a:cs typeface="Lucida Grande"/>
                <a:sym typeface="Lucida Grande"/>
              </a:rPr>
              <a:t>ВСЕ ПРАВИЛА ВЕЖЛИВОСТИ ОТМЕНЯЮТСЯ! </a:t>
            </a:r>
          </a:p>
          <a:p>
            <a:pPr lvl="0" algn="l" defTabSz="457200">
              <a:defRPr sz="1800"/>
            </a:pPr>
            <a:endParaRPr>
              <a:solidFill>
                <a:srgbClr val="C82506"/>
              </a:solidFill>
              <a:latin typeface="Lucida Grande"/>
              <a:ea typeface="Lucida Grande"/>
              <a:cs typeface="Lucida Grande"/>
              <a:sym typeface="Lucida Grande"/>
            </a:endParaRPr>
          </a:p>
          <a:p>
            <a:pPr lvl="0" algn="r" defTabSz="457200">
              <a:defRPr sz="1800"/>
            </a:pPr>
            <a:r>
              <a:rPr>
                <a:latin typeface="Lucida Grande"/>
                <a:ea typeface="Lucida Grande"/>
                <a:cs typeface="Lucida Grande"/>
                <a:sym typeface="Lucida Grande"/>
              </a:rPr>
              <a:t>ТЫ НЕ ПРОСТО МОЖЕШЬ, </a:t>
            </a:r>
          </a:p>
          <a:p>
            <a:pPr lvl="0" algn="r" defTabSz="457200">
              <a:defRPr sz="1800"/>
            </a:pPr>
            <a:r>
              <a:rPr b="1">
                <a:latin typeface="Lucida Grande"/>
                <a:ea typeface="Lucida Grande"/>
                <a:cs typeface="Lucida Grande"/>
                <a:sym typeface="Lucida Grande"/>
              </a:rPr>
              <a:t>А ТЫ ДОЛЖЕН:</a:t>
            </a:r>
          </a:p>
        </p:txBody>
      </p:sp>
      <p:sp>
        <p:nvSpPr>
          <p:cNvPr id="150" name="Shape 150"/>
          <p:cNvSpPr/>
          <p:nvPr/>
        </p:nvSpPr>
        <p:spPr>
          <a:xfrm>
            <a:off x="3874461" y="8731250"/>
            <a:ext cx="8103159" cy="3683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0" algn="r" defTabSz="457200">
              <a:defRPr sz="1800"/>
            </a:pPr>
            <a:r>
              <a:rPr>
                <a:latin typeface="Lucida Grande"/>
                <a:ea typeface="Lucida Grande"/>
                <a:cs typeface="Lucida Grande"/>
                <a:sym typeface="Lucida Grande"/>
              </a:rPr>
              <a:t>и вообще </a:t>
            </a:r>
            <a:r>
              <a:rPr b="1">
                <a:latin typeface="Lucida Grande"/>
                <a:ea typeface="Lucida Grande"/>
                <a:cs typeface="Lucida Grande"/>
                <a:sym typeface="Lucida Grande"/>
              </a:rPr>
              <a:t>ПРИВЛЕКАТЬ ВНИМАНИЕ ЛЮБЫМ СПОСОБОМ!</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p:nvPr/>
        </p:nvSpPr>
        <p:spPr>
          <a:xfrm>
            <a:off x="2111297" y="921345"/>
            <a:ext cx="10530788" cy="120531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ПРИСТАЕТ НЕЗНАКОМЫЙ ЧЕЛОВЕК</a:t>
            </a:r>
          </a:p>
        </p:txBody>
      </p:sp>
      <p:pic>
        <p:nvPicPr>
          <p:cNvPr id="153" name="pasted-image.png"/>
          <p:cNvPicPr/>
          <p:nvPr/>
        </p:nvPicPr>
        <p:blipFill>
          <a:blip r:embed="rId2" cstate="print"/>
          <a:stretch>
            <a:fillRect/>
          </a:stretch>
        </p:blipFill>
        <p:spPr>
          <a:xfrm>
            <a:off x="1993380" y="346471"/>
            <a:ext cx="1245494" cy="1495823"/>
          </a:xfrm>
          <a:prstGeom prst="rect">
            <a:avLst/>
          </a:prstGeom>
          <a:ln w="12700">
            <a:miter lim="400000"/>
          </a:ln>
        </p:spPr>
      </p:pic>
      <p:sp>
        <p:nvSpPr>
          <p:cNvPr id="154" name="Shape 154"/>
          <p:cNvSpPr/>
          <p:nvPr/>
        </p:nvSpPr>
        <p:spPr>
          <a:xfrm>
            <a:off x="2367220" y="2771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pic>
        <p:nvPicPr>
          <p:cNvPr id="155" name="pasted-image.tif"/>
          <p:cNvPicPr/>
          <p:nvPr/>
        </p:nvPicPr>
        <p:blipFill>
          <a:blip r:embed="rId3" cstate="print"/>
          <a:stretch>
            <a:fillRect/>
          </a:stretch>
        </p:blipFill>
        <p:spPr>
          <a:xfrm>
            <a:off x="1359661" y="2566021"/>
            <a:ext cx="6038658" cy="6336679"/>
          </a:xfrm>
          <a:prstGeom prst="rect">
            <a:avLst/>
          </a:prstGeom>
          <a:ln w="12700">
            <a:miter lim="400000"/>
          </a:ln>
        </p:spPr>
      </p:pic>
      <p:sp>
        <p:nvSpPr>
          <p:cNvPr id="156" name="Shape 156"/>
          <p:cNvSpPr/>
          <p:nvPr/>
        </p:nvSpPr>
        <p:spPr>
          <a:xfrm>
            <a:off x="7689211" y="2768599"/>
            <a:ext cx="4075889" cy="57023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defTabSz="457200">
              <a:defRPr sz="1800"/>
            </a:pPr>
            <a:r>
              <a:rPr>
                <a:latin typeface="Lucida Grande"/>
                <a:ea typeface="Lucida Grande"/>
                <a:cs typeface="Lucida Grande"/>
                <a:sym typeface="Lucida Grande"/>
              </a:rPr>
              <a:t>Злодею нужно, чтобы всё прошло тихо и незаметно. Если ты будешь сопротивляться, поднимешь шум, если вас увидят другие люди - считай, что ты уже спасён. Злодей, скорее всего, просто бросится наутёк и от тебя отстанет. Или растеряется, и ты сможешь вырваться и убежать.</a:t>
            </a:r>
          </a:p>
          <a:p>
            <a:pPr lvl="0" algn="l" defTabSz="457200">
              <a:defRPr sz="1800"/>
            </a:pPr>
            <a:endParaRPr>
              <a:latin typeface="Lucida Grande"/>
              <a:ea typeface="Lucida Grande"/>
              <a:cs typeface="Lucida Grande"/>
              <a:sym typeface="Lucida Grande"/>
            </a:endParaRPr>
          </a:p>
          <a:p>
            <a:pPr lvl="0" algn="l" defTabSz="457200">
              <a:defRPr sz="1800"/>
            </a:pPr>
            <a:r>
              <a:rPr>
                <a:latin typeface="Lucida Grande"/>
                <a:ea typeface="Lucida Grande"/>
                <a:cs typeface="Lucida Grande"/>
                <a:sym typeface="Lucida Grande"/>
              </a:rPr>
              <a:t>Конечно, это непросто. Особенно очень послушным детям трудно, которые и представить себе не могут, как это -не сделать того, что взрослый велит.</a:t>
            </a:r>
          </a:p>
          <a:p>
            <a:pPr lvl="0" algn="l" defTabSz="457200">
              <a:defRPr sz="1800"/>
            </a:pPr>
            <a:r>
              <a:rPr>
                <a:latin typeface="Lucida Grande"/>
                <a:ea typeface="Lucida Grande"/>
                <a:cs typeface="Lucida Grande"/>
                <a:sym typeface="Lucida Grande"/>
              </a:rPr>
              <a:t>Но ты должен! Как бы тебе ни было страшно, как бы ни было непривычно и трудно грубо вести себя со взрослым. Соберись и действуй!</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p:nvPr/>
        </p:nvSpPr>
        <p:spPr>
          <a:xfrm>
            <a:off x="2111297" y="921345"/>
            <a:ext cx="10530788" cy="120531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ПРИСТАЕТ НЕЗНАКОМЫЙ ЧЕЛОВЕК</a:t>
            </a:r>
          </a:p>
        </p:txBody>
      </p:sp>
      <p:pic>
        <p:nvPicPr>
          <p:cNvPr id="159" name="pasted-image.png"/>
          <p:cNvPicPr/>
          <p:nvPr/>
        </p:nvPicPr>
        <p:blipFill>
          <a:blip r:embed="rId2" cstate="print"/>
          <a:stretch>
            <a:fillRect/>
          </a:stretch>
        </p:blipFill>
        <p:spPr>
          <a:xfrm>
            <a:off x="1993380" y="346471"/>
            <a:ext cx="1245494" cy="1495823"/>
          </a:xfrm>
          <a:prstGeom prst="rect">
            <a:avLst/>
          </a:prstGeom>
          <a:ln w="12700">
            <a:miter lim="400000"/>
          </a:ln>
        </p:spPr>
      </p:pic>
      <p:sp>
        <p:nvSpPr>
          <p:cNvPr id="160" name="Shape 160"/>
          <p:cNvSpPr/>
          <p:nvPr/>
        </p:nvSpPr>
        <p:spPr>
          <a:xfrm>
            <a:off x="2367220" y="2771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pic>
        <p:nvPicPr>
          <p:cNvPr id="161" name="pasted-image.tif"/>
          <p:cNvPicPr/>
          <p:nvPr/>
        </p:nvPicPr>
        <p:blipFill>
          <a:blip r:embed="rId3" cstate="print"/>
          <a:stretch>
            <a:fillRect/>
          </a:stretch>
        </p:blipFill>
        <p:spPr>
          <a:xfrm>
            <a:off x="967203" y="2121334"/>
            <a:ext cx="6817997" cy="6984566"/>
          </a:xfrm>
          <a:prstGeom prst="rect">
            <a:avLst/>
          </a:prstGeom>
          <a:ln w="12700">
            <a:miter lim="400000"/>
          </a:ln>
        </p:spPr>
      </p:pic>
      <p:sp>
        <p:nvSpPr>
          <p:cNvPr id="162" name="Shape 162"/>
          <p:cNvSpPr/>
          <p:nvPr/>
        </p:nvSpPr>
        <p:spPr>
          <a:xfrm>
            <a:off x="8043155" y="2641817"/>
            <a:ext cx="3993395" cy="59436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0" algn="l" defTabSz="457200">
              <a:defRPr sz="1800"/>
            </a:pPr>
            <a:r>
              <a:rPr sz="2000" b="1">
                <a:latin typeface="Lucida Grande"/>
                <a:ea typeface="Lucida Grande"/>
                <a:cs typeface="Lucida Grande"/>
                <a:sym typeface="Lucida Grande"/>
              </a:rPr>
              <a:t>Важно!</a:t>
            </a:r>
          </a:p>
          <a:p>
            <a:pPr lvl="0" algn="l" defTabSz="457200">
              <a:defRPr sz="1800"/>
            </a:pPr>
            <a:r>
              <a:rPr sz="2000">
                <a:latin typeface="Lucida Grande"/>
                <a:ea typeface="Lucida Grande"/>
                <a:cs typeface="Lucida Grande"/>
                <a:sym typeface="Lucida Grande"/>
              </a:rPr>
              <a:t>Орать нужно с умом.</a:t>
            </a:r>
          </a:p>
          <a:p>
            <a:pPr lvl="0" algn="l" defTabSz="457200">
              <a:defRPr sz="1800"/>
            </a:pPr>
            <a:r>
              <a:rPr sz="2000">
                <a:latin typeface="Lucida Grande"/>
                <a:ea typeface="Lucida Grande"/>
                <a:cs typeface="Lucida Grande"/>
                <a:sym typeface="Lucida Grande"/>
              </a:rPr>
              <a:t>Если ты будешь просто кричать: «Нет, не хочу, отстань», -</a:t>
            </a:r>
          </a:p>
          <a:p>
            <a:pPr lvl="0" algn="l" defTabSz="457200">
              <a:defRPr sz="1800"/>
            </a:pPr>
            <a:r>
              <a:rPr sz="2000">
                <a:latin typeface="Lucida Grande"/>
                <a:ea typeface="Lucida Grande"/>
                <a:cs typeface="Lucida Grande"/>
                <a:sym typeface="Lucida Grande"/>
              </a:rPr>
              <a:t>люди вокруг могут подумать, что это и правда твой папа, который разозлился, что ты не пришёл вовремя домой.</a:t>
            </a:r>
          </a:p>
          <a:p>
            <a:pPr lvl="0" algn="l" defTabSz="457200">
              <a:defRPr sz="1800"/>
            </a:pPr>
            <a:endParaRPr sz="2000">
              <a:latin typeface="Lucida Grande"/>
              <a:ea typeface="Lucida Grande"/>
              <a:cs typeface="Lucida Grande"/>
              <a:sym typeface="Lucida Grande"/>
            </a:endParaRPr>
          </a:p>
          <a:p>
            <a:pPr lvl="0" algn="l" defTabSz="457200">
              <a:defRPr sz="1800"/>
            </a:pPr>
            <a:r>
              <a:rPr sz="2000">
                <a:latin typeface="Lucida Grande"/>
                <a:ea typeface="Lucida Grande"/>
                <a:cs typeface="Lucida Grande"/>
                <a:sym typeface="Lucida Grande"/>
              </a:rPr>
              <a:t>Кричать нужно так:</a:t>
            </a:r>
          </a:p>
          <a:p>
            <a:pPr lvl="0" algn="l" defTabSz="457200">
              <a:defRPr sz="1800"/>
            </a:pPr>
            <a:r>
              <a:rPr sz="2000" b="1">
                <a:solidFill>
                  <a:srgbClr val="C82506"/>
                </a:solidFill>
                <a:latin typeface="Lucida Grande"/>
                <a:ea typeface="Lucida Grande"/>
                <a:cs typeface="Lucida Grande"/>
                <a:sym typeface="Lucida Grande"/>
              </a:rPr>
              <a:t>«Я ВАС НЕ ЗНАЮ! Я НИКУДА С ВАМИ НЕ ПОЙДУ!»</a:t>
            </a:r>
          </a:p>
          <a:p>
            <a:pPr lvl="0" algn="l" defTabSz="457200">
              <a:defRPr sz="1800"/>
            </a:pPr>
            <a:endParaRPr sz="2000" b="1">
              <a:solidFill>
                <a:srgbClr val="C82506"/>
              </a:solidFill>
              <a:latin typeface="Lucida Grande"/>
              <a:ea typeface="Lucida Grande"/>
              <a:cs typeface="Lucida Grande"/>
              <a:sym typeface="Lucida Grande"/>
            </a:endParaRPr>
          </a:p>
          <a:p>
            <a:pPr lvl="0" algn="l" defTabSz="457200">
              <a:defRPr sz="1800"/>
            </a:pPr>
            <a:r>
              <a:rPr sz="2000">
                <a:latin typeface="Lucida Grande"/>
                <a:ea typeface="Lucida Grande"/>
                <a:cs typeface="Lucida Grande"/>
                <a:sym typeface="Lucida Grande"/>
              </a:rPr>
              <a:t>Если поблизости есть люди, ПРОСИ ПОМОЩИ, обращайся прямо к ним, кричи:</a:t>
            </a:r>
          </a:p>
          <a:p>
            <a:pPr lvl="0" algn="l" defTabSz="457200">
              <a:defRPr sz="1800"/>
            </a:pPr>
            <a:r>
              <a:rPr sz="2000" b="1">
                <a:solidFill>
                  <a:srgbClr val="C82506"/>
                </a:solidFill>
                <a:latin typeface="Lucida Grande"/>
                <a:ea typeface="Lucida Grande"/>
                <a:cs typeface="Lucida Grande"/>
                <a:sym typeface="Lucida Grande"/>
              </a:rPr>
              <a:t>«Я НЕ ЗНАЮ ЕГО! ОН ХОЧЕТ МЕНЯ УВЕСТИ, ПОМОГИТЕ!»</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p:nvPr/>
        </p:nvSpPr>
        <p:spPr>
          <a:xfrm>
            <a:off x="2111297" y="921345"/>
            <a:ext cx="10530788" cy="120531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ПРИСТАЕТ НЕЗНАКОМЫЙ ЧЕЛОВЕК</a:t>
            </a:r>
          </a:p>
        </p:txBody>
      </p:sp>
      <p:pic>
        <p:nvPicPr>
          <p:cNvPr id="165" name="pasted-image.png"/>
          <p:cNvPicPr/>
          <p:nvPr/>
        </p:nvPicPr>
        <p:blipFill>
          <a:blip r:embed="rId2" cstate="print"/>
          <a:stretch>
            <a:fillRect/>
          </a:stretch>
        </p:blipFill>
        <p:spPr>
          <a:xfrm>
            <a:off x="1993380" y="346471"/>
            <a:ext cx="1245494" cy="1495823"/>
          </a:xfrm>
          <a:prstGeom prst="rect">
            <a:avLst/>
          </a:prstGeom>
          <a:ln w="12700">
            <a:miter lim="400000"/>
          </a:ln>
        </p:spPr>
      </p:pic>
      <p:sp>
        <p:nvSpPr>
          <p:cNvPr id="166" name="Shape 166"/>
          <p:cNvSpPr/>
          <p:nvPr/>
        </p:nvSpPr>
        <p:spPr>
          <a:xfrm>
            <a:off x="2367220" y="2771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pic>
        <p:nvPicPr>
          <p:cNvPr id="167" name="pasted-image.tif"/>
          <p:cNvPicPr/>
          <p:nvPr/>
        </p:nvPicPr>
        <p:blipFill>
          <a:blip r:embed="rId3" cstate="print"/>
          <a:stretch>
            <a:fillRect/>
          </a:stretch>
        </p:blipFill>
        <p:spPr>
          <a:xfrm>
            <a:off x="5381811" y="2270314"/>
            <a:ext cx="6806297" cy="6873686"/>
          </a:xfrm>
          <a:prstGeom prst="rect">
            <a:avLst/>
          </a:prstGeom>
          <a:ln w="12700">
            <a:miter lim="400000"/>
          </a:ln>
        </p:spPr>
      </p:pic>
      <p:sp>
        <p:nvSpPr>
          <p:cNvPr id="168" name="Shape 168"/>
          <p:cNvSpPr/>
          <p:nvPr/>
        </p:nvSpPr>
        <p:spPr>
          <a:xfrm>
            <a:off x="964724" y="2443257"/>
            <a:ext cx="4358705" cy="65278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0" algn="l" defTabSz="457200">
              <a:defRPr sz="1800"/>
            </a:pPr>
            <a:r>
              <a:rPr sz="1900">
                <a:latin typeface="Lucida Grande"/>
                <a:ea typeface="Lucida Grande"/>
                <a:cs typeface="Lucida Grande"/>
                <a:sym typeface="Lucida Grande"/>
              </a:rPr>
              <a:t>Всё то же самое важно помнить, если уводят не тебя, а другого ребёнка. Очень часто после пропажи мальчика или девочки выясняется, что его друзья видели, как чужой человек его уводит, но испугались или, наоборот, ничего не заподозрили. А рассказали обо всём взрослым только потом, когда уже много времени прошло.</a:t>
            </a:r>
          </a:p>
          <a:p>
            <a:pPr lvl="0" algn="l" defTabSz="457200">
              <a:defRPr sz="1800"/>
            </a:pPr>
            <a:endParaRPr sz="1900">
              <a:latin typeface="Lucida Grande"/>
              <a:ea typeface="Lucida Grande"/>
              <a:cs typeface="Lucida Grande"/>
              <a:sym typeface="Lucida Grande"/>
            </a:endParaRPr>
          </a:p>
          <a:p>
            <a:pPr lvl="0" algn="l" defTabSz="457200">
              <a:defRPr sz="1800"/>
            </a:pPr>
            <a:endParaRPr sz="1900">
              <a:latin typeface="Lucida Grande"/>
              <a:ea typeface="Lucida Grande"/>
              <a:cs typeface="Lucida Grande"/>
              <a:sym typeface="Lucida Grande"/>
            </a:endParaRPr>
          </a:p>
          <a:p>
            <a:pPr lvl="0" algn="l" defTabSz="457200">
              <a:defRPr sz="1800"/>
            </a:pPr>
            <a:endParaRPr sz="1900">
              <a:latin typeface="Lucida Grande"/>
              <a:ea typeface="Lucida Grande"/>
              <a:cs typeface="Lucida Grande"/>
              <a:sym typeface="Lucida Grande"/>
            </a:endParaRPr>
          </a:p>
          <a:p>
            <a:pPr lvl="0" algn="l" defTabSz="457200">
              <a:defRPr sz="1800"/>
            </a:pPr>
            <a:r>
              <a:rPr sz="1900">
                <a:latin typeface="Lucida Grande"/>
                <a:ea typeface="Lucida Grande"/>
                <a:cs typeface="Lucida Grande"/>
                <a:sym typeface="Lucida Grande"/>
              </a:rPr>
              <a:t>Если в этот момент поблизости совсем нет взрослых, а твоего друга кто-то куда-то повёл, </a:t>
            </a:r>
          </a:p>
          <a:p>
            <a:pPr lvl="0" algn="l" defTabSz="457200">
              <a:defRPr sz="1800"/>
            </a:pPr>
            <a:r>
              <a:rPr sz="1900" b="1">
                <a:latin typeface="Lucida Grande"/>
                <a:ea typeface="Lucida Grande"/>
                <a:cs typeface="Lucida Grande"/>
                <a:sym typeface="Lucida Grande"/>
              </a:rPr>
              <a:t>НЕ ХОДИ ЗА НИМИ, а СО ВСЕХ НОГ</a:t>
            </a:r>
            <a:r>
              <a:rPr sz="1900">
                <a:latin typeface="Lucida Grande"/>
                <a:ea typeface="Lucida Grande"/>
                <a:cs typeface="Lucida Grande"/>
                <a:sym typeface="Lucida Grande"/>
              </a:rPr>
              <a:t> беги туда, где есть взрослые: в ближайший магазин, во двор, где сидят старушки, на детскую площадку, где гуляют мамы, на остановку автобуса.</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p:nvPr/>
        </p:nvSpPr>
        <p:spPr>
          <a:xfrm>
            <a:off x="2111297" y="921345"/>
            <a:ext cx="10530788" cy="120531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ПРИСТАЕТ НЕЗНАКОМЫЙ ЧЕЛОВЕК</a:t>
            </a:r>
          </a:p>
        </p:txBody>
      </p:sp>
      <p:pic>
        <p:nvPicPr>
          <p:cNvPr id="171" name="pasted-image.png"/>
          <p:cNvPicPr/>
          <p:nvPr/>
        </p:nvPicPr>
        <p:blipFill>
          <a:blip r:embed="rId2" cstate="print"/>
          <a:stretch>
            <a:fillRect/>
          </a:stretch>
        </p:blipFill>
        <p:spPr>
          <a:xfrm>
            <a:off x="1993380" y="346471"/>
            <a:ext cx="1245494" cy="1495823"/>
          </a:xfrm>
          <a:prstGeom prst="rect">
            <a:avLst/>
          </a:prstGeom>
          <a:ln w="12700">
            <a:miter lim="400000"/>
          </a:ln>
        </p:spPr>
      </p:pic>
      <p:sp>
        <p:nvSpPr>
          <p:cNvPr id="172" name="Shape 172"/>
          <p:cNvSpPr/>
          <p:nvPr/>
        </p:nvSpPr>
        <p:spPr>
          <a:xfrm>
            <a:off x="2367220" y="2771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pic>
        <p:nvPicPr>
          <p:cNvPr id="173" name="pasted-image.tif"/>
          <p:cNvPicPr/>
          <p:nvPr/>
        </p:nvPicPr>
        <p:blipFill>
          <a:blip r:embed="rId3" cstate="print"/>
          <a:stretch>
            <a:fillRect/>
          </a:stretch>
        </p:blipFill>
        <p:spPr>
          <a:xfrm>
            <a:off x="1043060" y="2415691"/>
            <a:ext cx="6476236" cy="6461609"/>
          </a:xfrm>
          <a:prstGeom prst="rect">
            <a:avLst/>
          </a:prstGeom>
          <a:ln w="12700">
            <a:miter lim="400000"/>
          </a:ln>
        </p:spPr>
      </p:pic>
      <p:sp>
        <p:nvSpPr>
          <p:cNvPr id="174" name="Shape 174"/>
          <p:cNvSpPr/>
          <p:nvPr/>
        </p:nvSpPr>
        <p:spPr>
          <a:xfrm>
            <a:off x="7768983" y="2255595"/>
            <a:ext cx="4176924" cy="70866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defTabSz="457200">
              <a:defRPr sz="1800"/>
            </a:pPr>
            <a:r>
              <a:rPr sz="1900">
                <a:latin typeface="Lucida Grande"/>
                <a:ea typeface="Lucida Grande"/>
                <a:cs typeface="Lucida Grande"/>
                <a:sym typeface="Lucida Grande"/>
              </a:rPr>
              <a:t>Не теряй время на то, чтобы найти знакомых взрослых или своих родителей, - хватай ЛЮБОГО и быстро, но чётко говори, что случилось: </a:t>
            </a:r>
          </a:p>
          <a:p>
            <a:pPr lvl="0" algn="l" defTabSz="457200">
              <a:defRPr sz="1800"/>
            </a:pPr>
            <a:r>
              <a:rPr sz="1900">
                <a:latin typeface="Lucida Grande"/>
                <a:ea typeface="Lucida Grande"/>
                <a:cs typeface="Lucida Grande"/>
                <a:sym typeface="Lucida Grande"/>
              </a:rPr>
              <a:t>«Мою подругу увёл незнакомый человек. Они пошли туда, в парк. Позвоните в милицию!» </a:t>
            </a:r>
          </a:p>
          <a:p>
            <a:pPr lvl="0" algn="l" defTabSz="457200">
              <a:defRPr sz="1800"/>
            </a:pPr>
            <a:endParaRPr sz="1900">
              <a:latin typeface="Lucida Grande"/>
              <a:ea typeface="Lucida Grande"/>
              <a:cs typeface="Lucida Grande"/>
              <a:sym typeface="Lucida Grande"/>
            </a:endParaRPr>
          </a:p>
          <a:p>
            <a:pPr lvl="0" algn="l" defTabSz="457200">
              <a:defRPr sz="1800"/>
            </a:pPr>
            <a:r>
              <a:rPr sz="1900">
                <a:latin typeface="Lucida Grande"/>
                <a:ea typeface="Lucida Grande"/>
                <a:cs typeface="Lucida Grande"/>
                <a:sym typeface="Lucida Grande"/>
              </a:rPr>
              <a:t>Если тебе показалось, что взрослый не знает, что делать, ищи другого. </a:t>
            </a:r>
          </a:p>
          <a:p>
            <a:pPr lvl="0" algn="l" defTabSz="457200">
              <a:defRPr sz="1800"/>
            </a:pPr>
            <a:endParaRPr sz="1900">
              <a:latin typeface="Lucida Grande"/>
              <a:ea typeface="Lucida Grande"/>
              <a:cs typeface="Lucida Grande"/>
              <a:sym typeface="Lucida Grande"/>
            </a:endParaRPr>
          </a:p>
          <a:p>
            <a:pPr lvl="0" algn="l" defTabSz="457200">
              <a:defRPr sz="1800"/>
            </a:pPr>
            <a:r>
              <a:rPr sz="1900">
                <a:latin typeface="Lucida Grande"/>
                <a:ea typeface="Lucida Grande"/>
                <a:cs typeface="Lucida Grande"/>
                <a:sym typeface="Lucida Grande"/>
              </a:rPr>
              <a:t>Если твоего приятеля посадили в машину, главное - соберись и запомни её цвет, марку, номер. </a:t>
            </a:r>
          </a:p>
          <a:p>
            <a:pPr lvl="0" algn="l" defTabSz="457200">
              <a:defRPr sz="1800"/>
            </a:pPr>
            <a:endParaRPr sz="1900">
              <a:latin typeface="Lucida Grande"/>
              <a:ea typeface="Lucida Grande"/>
              <a:cs typeface="Lucida Grande"/>
              <a:sym typeface="Lucida Grande"/>
            </a:endParaRPr>
          </a:p>
          <a:p>
            <a:pPr lvl="0" algn="l" defTabSz="457200">
              <a:defRPr sz="1800"/>
            </a:pPr>
            <a:r>
              <a:rPr sz="1900">
                <a:latin typeface="Lucida Grande"/>
                <a:ea typeface="Lucida Grande"/>
                <a:cs typeface="Lucida Grande"/>
                <a:sym typeface="Lucida Grande"/>
              </a:rPr>
              <a:t>Тверди его постоянно, пока добежишь до взрослых, а то от страха всё быстро вылетает из головы. </a:t>
            </a:r>
          </a:p>
          <a:p>
            <a:pPr lvl="0" algn="l" defTabSz="457200">
              <a:defRPr sz="1800"/>
            </a:pPr>
            <a:r>
              <a:rPr sz="1900" b="1">
                <a:latin typeface="Lucida Grande"/>
                <a:ea typeface="Lucida Grande"/>
                <a:cs typeface="Lucida Grande"/>
                <a:sym typeface="Lucida Grande"/>
              </a:rPr>
              <a:t>Помни: если действовать быстро, ребёнка ВСЕГДА можно спасти.</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2111297" y="921345"/>
            <a:ext cx="10530788" cy="120531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ПРИСТАЕТ НЕЗНАКОМЫЙ ЧЕЛОВЕК</a:t>
            </a:r>
          </a:p>
        </p:txBody>
      </p:sp>
      <p:pic>
        <p:nvPicPr>
          <p:cNvPr id="177" name="pasted-image.png"/>
          <p:cNvPicPr/>
          <p:nvPr/>
        </p:nvPicPr>
        <p:blipFill>
          <a:blip r:embed="rId2" cstate="print"/>
          <a:stretch>
            <a:fillRect/>
          </a:stretch>
        </p:blipFill>
        <p:spPr>
          <a:xfrm>
            <a:off x="1993380" y="346471"/>
            <a:ext cx="1245494" cy="1495823"/>
          </a:xfrm>
          <a:prstGeom prst="rect">
            <a:avLst/>
          </a:prstGeom>
          <a:ln w="12700">
            <a:miter lim="400000"/>
          </a:ln>
        </p:spPr>
      </p:pic>
      <p:sp>
        <p:nvSpPr>
          <p:cNvPr id="178" name="Shape 178"/>
          <p:cNvSpPr/>
          <p:nvPr/>
        </p:nvSpPr>
        <p:spPr>
          <a:xfrm>
            <a:off x="2367220" y="2771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pic>
        <p:nvPicPr>
          <p:cNvPr id="179" name="pasted-image.tif"/>
          <p:cNvPicPr/>
          <p:nvPr/>
        </p:nvPicPr>
        <p:blipFill>
          <a:blip r:embed="rId3" cstate="print"/>
          <a:stretch>
            <a:fillRect/>
          </a:stretch>
        </p:blipFill>
        <p:spPr>
          <a:xfrm>
            <a:off x="5649603" y="2156777"/>
            <a:ext cx="6527651" cy="6902443"/>
          </a:xfrm>
          <a:prstGeom prst="rect">
            <a:avLst/>
          </a:prstGeom>
          <a:ln w="12700">
            <a:miter lim="400000"/>
          </a:ln>
        </p:spPr>
      </p:pic>
      <p:sp>
        <p:nvSpPr>
          <p:cNvPr id="180" name="Shape 180"/>
          <p:cNvSpPr/>
          <p:nvPr/>
        </p:nvSpPr>
        <p:spPr>
          <a:xfrm>
            <a:off x="1362192" y="2198048"/>
            <a:ext cx="4236753" cy="68199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defTabSz="457200">
              <a:defRPr sz="1800"/>
            </a:pPr>
            <a:r>
              <a:rPr sz="2000" b="1">
                <a:latin typeface="Lucida Grande"/>
                <a:ea typeface="Lucida Grande"/>
                <a:cs typeface="Lucida Grande"/>
                <a:sym typeface="Lucida Grande"/>
              </a:rPr>
              <a:t>Самые плохие случаи - когда поблизости никого нет. </a:t>
            </a:r>
          </a:p>
          <a:p>
            <a:pPr lvl="0" algn="l" defTabSz="457200">
              <a:defRPr sz="1800"/>
            </a:pPr>
            <a:endParaRPr sz="2000">
              <a:latin typeface="Lucida Grande"/>
              <a:ea typeface="Lucida Grande"/>
              <a:cs typeface="Lucida Grande"/>
              <a:sym typeface="Lucida Grande"/>
            </a:endParaRPr>
          </a:p>
          <a:p>
            <a:pPr lvl="0" algn="l" defTabSz="457200">
              <a:defRPr sz="1800"/>
            </a:pPr>
            <a:r>
              <a:rPr sz="2000">
                <a:latin typeface="Lucida Grande"/>
                <a:ea typeface="Lucida Grande"/>
                <a:cs typeface="Lucida Grande"/>
                <a:sym typeface="Lucida Grande"/>
              </a:rPr>
              <a:t>Тогда злодей может схватить тебя силой, несмотря на крики, или даже достать нож. </a:t>
            </a:r>
          </a:p>
          <a:p>
            <a:pPr lvl="0" algn="l" defTabSz="457200">
              <a:defRPr sz="1800"/>
            </a:pPr>
            <a:endParaRPr sz="2000">
              <a:latin typeface="Lucida Grande"/>
              <a:ea typeface="Lucida Grande"/>
              <a:cs typeface="Lucida Grande"/>
              <a:sym typeface="Lucida Grande"/>
            </a:endParaRPr>
          </a:p>
          <a:p>
            <a:pPr lvl="0" algn="l" defTabSz="457200">
              <a:defRPr sz="1800"/>
            </a:pPr>
            <a:r>
              <a:rPr sz="2000">
                <a:latin typeface="Lucida Grande"/>
                <a:ea typeface="Lucida Grande"/>
                <a:cs typeface="Lucida Grande"/>
                <a:sym typeface="Lucida Grande"/>
              </a:rPr>
              <a:t>Тут уж мало что можно сделать. </a:t>
            </a:r>
          </a:p>
          <a:p>
            <a:pPr lvl="0" algn="l" defTabSz="457200">
              <a:defRPr sz="1800"/>
            </a:pPr>
            <a:endParaRPr sz="2000">
              <a:latin typeface="Lucida Grande"/>
              <a:ea typeface="Lucida Grande"/>
              <a:cs typeface="Lucida Grande"/>
              <a:sym typeface="Lucida Grande"/>
            </a:endParaRPr>
          </a:p>
          <a:p>
            <a:pPr lvl="0" algn="l" defTabSz="457200">
              <a:defRPr sz="1800"/>
            </a:pPr>
            <a:r>
              <a:rPr sz="2000">
                <a:solidFill>
                  <a:srgbClr val="C82506"/>
                </a:solidFill>
                <a:latin typeface="Lucida Grande"/>
                <a:ea typeface="Lucida Grande"/>
                <a:cs typeface="Lucida Grande"/>
                <a:sym typeface="Lucida Grande"/>
              </a:rPr>
              <a:t>ПОЭТОМУ в таких местах, где никого нет, лучше ПРОСТО НЕ БЫВАТЬ.</a:t>
            </a:r>
          </a:p>
          <a:p>
            <a:pPr lvl="0" algn="l" defTabSz="457200">
              <a:defRPr sz="1800"/>
            </a:pPr>
            <a:endParaRPr sz="2000">
              <a:latin typeface="Lucida Grande"/>
              <a:ea typeface="Lucida Grande"/>
              <a:cs typeface="Lucida Grande"/>
              <a:sym typeface="Lucida Grande"/>
            </a:endParaRPr>
          </a:p>
          <a:p>
            <a:pPr lvl="0" algn="l" defTabSz="457200">
              <a:defRPr sz="1800"/>
            </a:pPr>
            <a:r>
              <a:rPr sz="2000">
                <a:latin typeface="Lucida Grande"/>
                <a:ea typeface="Lucida Grande"/>
                <a:cs typeface="Lucida Grande"/>
                <a:sym typeface="Lucida Grande"/>
              </a:rPr>
              <a:t>Если  ты   гуляешь   один,   без   родителей,  убедись,   что   в КАЖДЫЙ МОМЕНТ в поле зрения есть люди, до которых в случае чего можно добежать или докричаться. </a:t>
            </a:r>
          </a:p>
          <a:p>
            <a:pPr lvl="0" algn="l" defTabSz="457200">
              <a:defRPr sz="1800"/>
            </a:pPr>
            <a:endParaRPr sz="2000">
              <a:latin typeface="Lucida Grande"/>
              <a:ea typeface="Lucida Grande"/>
              <a:cs typeface="Lucida Grande"/>
              <a:sym typeface="Lucida Grande"/>
            </a:endParaRPr>
          </a:p>
          <a:p>
            <a:pPr lvl="0" algn="l" defTabSz="457200">
              <a:defRPr sz="1800"/>
            </a:pPr>
            <a:r>
              <a:rPr sz="2000">
                <a:latin typeface="Lucida Grande"/>
                <a:ea typeface="Lucida Grande"/>
                <a:cs typeface="Lucida Grande"/>
                <a:sym typeface="Lucida Grande"/>
              </a:rPr>
              <a:t>Не гуляй один, держитесь компанией. Злодеи всегда стараются выбирать одиночек.</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pasted-image.png"/>
          <p:cNvPicPr/>
          <p:nvPr/>
        </p:nvPicPr>
        <p:blipFill>
          <a:blip r:embed="rId2" cstate="print"/>
          <a:stretch>
            <a:fillRect/>
          </a:stretch>
        </p:blipFill>
        <p:spPr>
          <a:xfrm>
            <a:off x="1993380" y="346471"/>
            <a:ext cx="1245494" cy="1495823"/>
          </a:xfrm>
          <a:prstGeom prst="rect">
            <a:avLst/>
          </a:prstGeom>
          <a:ln w="12700">
            <a:miter lim="400000"/>
          </a:ln>
        </p:spPr>
      </p:pic>
      <p:sp>
        <p:nvSpPr>
          <p:cNvPr id="183" name="Shape 183"/>
          <p:cNvSpPr/>
          <p:nvPr/>
        </p:nvSpPr>
        <p:spPr>
          <a:xfrm>
            <a:off x="2367220" y="2771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
        <p:nvSpPr>
          <p:cNvPr id="184" name="Shape 184"/>
          <p:cNvSpPr/>
          <p:nvPr/>
        </p:nvSpPr>
        <p:spPr>
          <a:xfrm>
            <a:off x="2111297" y="921345"/>
            <a:ext cx="10530788" cy="120531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ПРИСТАЕТ НЕЗНАКОМЫЙ ЧЕЛОВЕК</a:t>
            </a:r>
          </a:p>
        </p:txBody>
      </p:sp>
      <p:pic>
        <p:nvPicPr>
          <p:cNvPr id="185" name="pasted-image.tif"/>
          <p:cNvPicPr/>
          <p:nvPr/>
        </p:nvPicPr>
        <p:blipFill>
          <a:blip r:embed="rId3" cstate="print"/>
          <a:stretch>
            <a:fillRect/>
          </a:stretch>
        </p:blipFill>
        <p:spPr>
          <a:xfrm>
            <a:off x="5319592" y="1941777"/>
            <a:ext cx="6494193" cy="5870046"/>
          </a:xfrm>
          <a:prstGeom prst="rect">
            <a:avLst/>
          </a:prstGeom>
          <a:ln w="12700">
            <a:miter lim="400000"/>
          </a:ln>
        </p:spPr>
      </p:pic>
      <p:sp>
        <p:nvSpPr>
          <p:cNvPr id="186" name="Shape 186"/>
          <p:cNvSpPr/>
          <p:nvPr/>
        </p:nvSpPr>
        <p:spPr>
          <a:xfrm>
            <a:off x="1254832" y="2345267"/>
            <a:ext cx="3939010" cy="45720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l" defTabSz="457200">
              <a:defRPr sz="1900">
                <a:latin typeface="Lucida Grande"/>
                <a:ea typeface="Lucida Grande"/>
                <a:cs typeface="Lucida Grande"/>
                <a:sym typeface="Lucida Grande"/>
              </a:defRPr>
            </a:lvl1pPr>
          </a:lstStyle>
          <a:p>
            <a:pPr lvl="0">
              <a:defRPr sz="1800"/>
            </a:pPr>
            <a:r>
              <a:rPr sz="1900"/>
              <a:t>В последнее время преступники часто ищут своих жертв в Интернете. Дети общаются на форумах, знакомятся. Там ведь не проверишь, действительно ли с тобой переписывается девочка Катя десяти лет или это взрослый и плохой человек. И некоторые ребята по глупости сообщают собеседникам на форумах телефон, свой адрес, свою фамилию, посылают фотографии, рассказывают, когда и где любят гулять.</a:t>
            </a:r>
          </a:p>
        </p:txBody>
      </p:sp>
      <p:sp>
        <p:nvSpPr>
          <p:cNvPr id="187" name="Shape 187"/>
          <p:cNvSpPr/>
          <p:nvPr/>
        </p:nvSpPr>
        <p:spPr>
          <a:xfrm>
            <a:off x="1347737" y="7420241"/>
            <a:ext cx="10530788" cy="147320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lvl="0" algn="l" defTabSz="457200">
              <a:defRPr sz="1800"/>
            </a:pPr>
            <a:endParaRPr sz="1600">
              <a:latin typeface="Lucida Grande"/>
              <a:ea typeface="Lucida Grande"/>
              <a:cs typeface="Lucida Grande"/>
              <a:sym typeface="Lucida Grande"/>
            </a:endParaRPr>
          </a:p>
          <a:p>
            <a:pPr lvl="0" algn="l" defTabSz="457200">
              <a:defRPr sz="1800"/>
            </a:pPr>
            <a:r>
              <a:rPr sz="1600">
                <a:latin typeface="Lucida Grande"/>
                <a:ea typeface="Lucida Grande"/>
                <a:cs typeface="Lucida Grande"/>
                <a:sym typeface="Lucida Grande"/>
              </a:rPr>
              <a:t>И когда на улице к ним подходит чужой человек, он называет их по имени и говорит, что он старый друг их родителей. Ведь он всё знает: и как маму зовут, и в каком доме ты живёшь. Как тут не поверить?</a:t>
            </a:r>
          </a:p>
          <a:p>
            <a:pPr lvl="0" algn="l" defTabSz="457200">
              <a:defRPr sz="1800"/>
            </a:pPr>
            <a:r>
              <a:rPr sz="1600">
                <a:latin typeface="Lucida Grande"/>
                <a:ea typeface="Lucida Grande"/>
                <a:cs typeface="Lucida Grande"/>
                <a:sym typeface="Lucida Grande"/>
              </a:rPr>
              <a:t>Или даже просто назначает встречу в безлюдном месте: «Я девочка Катя, приходи, поиграем вместе». Ребёнок приходит - а там совсем не Катя и не девочка...</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pasted-image.png"/>
          <p:cNvPicPr/>
          <p:nvPr/>
        </p:nvPicPr>
        <p:blipFill>
          <a:blip r:embed="rId2" cstate="print"/>
          <a:stretch>
            <a:fillRect/>
          </a:stretch>
        </p:blipFill>
        <p:spPr>
          <a:xfrm>
            <a:off x="1993380" y="346471"/>
            <a:ext cx="1245494" cy="1495823"/>
          </a:xfrm>
          <a:prstGeom prst="rect">
            <a:avLst/>
          </a:prstGeom>
          <a:ln w="12700">
            <a:miter lim="400000"/>
          </a:ln>
        </p:spPr>
      </p:pic>
      <p:sp>
        <p:nvSpPr>
          <p:cNvPr id="190" name="Shape 190"/>
          <p:cNvSpPr/>
          <p:nvPr/>
        </p:nvSpPr>
        <p:spPr>
          <a:xfrm>
            <a:off x="2367220" y="2771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
        <p:nvSpPr>
          <p:cNvPr id="191" name="Shape 191"/>
          <p:cNvSpPr/>
          <p:nvPr/>
        </p:nvSpPr>
        <p:spPr>
          <a:xfrm>
            <a:off x="2111297" y="921345"/>
            <a:ext cx="10530788" cy="120531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ПРИСТАЕТ НЕЗНАКОМЫЙ ЧЕЛОВЕК</a:t>
            </a:r>
          </a:p>
        </p:txBody>
      </p:sp>
      <p:pic>
        <p:nvPicPr>
          <p:cNvPr id="192" name="pasted-image.tif"/>
          <p:cNvPicPr/>
          <p:nvPr/>
        </p:nvPicPr>
        <p:blipFill>
          <a:blip r:embed="rId3" cstate="print"/>
          <a:stretch>
            <a:fillRect/>
          </a:stretch>
        </p:blipFill>
        <p:spPr>
          <a:xfrm>
            <a:off x="5263752" y="2022576"/>
            <a:ext cx="7189206" cy="7235724"/>
          </a:xfrm>
          <a:prstGeom prst="rect">
            <a:avLst/>
          </a:prstGeom>
          <a:ln w="12700">
            <a:miter lim="400000"/>
          </a:ln>
        </p:spPr>
      </p:pic>
      <p:sp>
        <p:nvSpPr>
          <p:cNvPr id="193" name="Shape 193"/>
          <p:cNvSpPr/>
          <p:nvPr/>
        </p:nvSpPr>
        <p:spPr>
          <a:xfrm>
            <a:off x="1182693" y="2313038"/>
            <a:ext cx="4081005" cy="62484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defTabSz="457200">
              <a:defRPr sz="1800"/>
            </a:pPr>
            <a:r>
              <a:rPr sz="1900">
                <a:latin typeface="Lucida Grande"/>
                <a:ea typeface="Lucida Grande"/>
                <a:cs typeface="Lucida Grande"/>
                <a:sym typeface="Lucida Grande"/>
              </a:rPr>
              <a:t>ПОЭТОМУ ВАЖНО ПОМНИТЬ:</a:t>
            </a:r>
          </a:p>
          <a:p>
            <a:pPr lvl="0" algn="l" defTabSz="457200">
              <a:defRPr sz="1800"/>
            </a:pPr>
            <a:r>
              <a:rPr sz="1900">
                <a:latin typeface="Lucida Grande"/>
                <a:ea typeface="Lucida Grande"/>
                <a:cs typeface="Lucida Grande"/>
                <a:sym typeface="Lucida Grande"/>
              </a:rPr>
              <a:t>если ты общаешься на форумах, НИКОГДА не называй своей фамилии, телефона, адреса. Пользуйся ником. Не сообщай, где обычно гуляешь. Не вывешивай без необходимости свои фотографии. Если делаешь это, подчеркни, что тебе разрешили родители (и на самом деле у них спроси).</a:t>
            </a:r>
          </a:p>
          <a:p>
            <a:pPr lvl="0" algn="l" defTabSz="457200">
              <a:defRPr sz="1800"/>
            </a:pPr>
            <a:endParaRPr sz="1900">
              <a:latin typeface="Lucida Grande"/>
              <a:ea typeface="Lucida Grande"/>
              <a:cs typeface="Lucida Grande"/>
              <a:sym typeface="Lucida Grande"/>
            </a:endParaRPr>
          </a:p>
          <a:p>
            <a:pPr lvl="0" algn="l" defTabSz="457200">
              <a:defRPr sz="1800"/>
            </a:pPr>
            <a:endParaRPr sz="1900">
              <a:latin typeface="Lucida Grande"/>
              <a:ea typeface="Lucida Grande"/>
              <a:cs typeface="Lucida Grande"/>
              <a:sym typeface="Lucida Grande"/>
            </a:endParaRPr>
          </a:p>
          <a:p>
            <a:pPr lvl="0" algn="l" defTabSz="457200">
              <a:defRPr sz="1800"/>
            </a:pPr>
            <a:r>
              <a:rPr sz="1900">
                <a:latin typeface="Lucida Grande"/>
                <a:ea typeface="Lucida Grande"/>
                <a:cs typeface="Lucida Grande"/>
                <a:sym typeface="Lucida Grande"/>
              </a:rPr>
              <a:t>Если друг по Интернету предлагает обменяться телефонами, отвечай: «Хорошо, но только если разрешит мама». Помни: злодеи не терпят внимания со стороны взрослых. Если они понимают, что родители в курсе, обычно сразу прекращают общаться.</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 name="pasted-image.png"/>
          <p:cNvPicPr/>
          <p:nvPr/>
        </p:nvPicPr>
        <p:blipFill>
          <a:blip r:embed="rId2" cstate="print"/>
          <a:stretch>
            <a:fillRect/>
          </a:stretch>
        </p:blipFill>
        <p:spPr>
          <a:xfrm>
            <a:off x="1993380" y="346471"/>
            <a:ext cx="1245494" cy="1495823"/>
          </a:xfrm>
          <a:prstGeom prst="rect">
            <a:avLst/>
          </a:prstGeom>
          <a:ln w="12700">
            <a:miter lim="400000"/>
          </a:ln>
        </p:spPr>
      </p:pic>
      <p:sp>
        <p:nvSpPr>
          <p:cNvPr id="196" name="Shape 196"/>
          <p:cNvSpPr/>
          <p:nvPr/>
        </p:nvSpPr>
        <p:spPr>
          <a:xfrm>
            <a:off x="2367220" y="2771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
        <p:nvSpPr>
          <p:cNvPr id="197" name="Shape 197"/>
          <p:cNvSpPr/>
          <p:nvPr/>
        </p:nvSpPr>
        <p:spPr>
          <a:xfrm>
            <a:off x="2111297" y="921345"/>
            <a:ext cx="10530788" cy="120531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ПРИСТАЕТ НЕЗНАКОМЫЙ ЧЕЛОВЕК</a:t>
            </a:r>
          </a:p>
        </p:txBody>
      </p:sp>
      <p:sp>
        <p:nvSpPr>
          <p:cNvPr id="198" name="Shape 198"/>
          <p:cNvSpPr/>
          <p:nvPr/>
        </p:nvSpPr>
        <p:spPr>
          <a:xfrm>
            <a:off x="1936390" y="2357514"/>
            <a:ext cx="3778028" cy="6527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defTabSz="457200">
              <a:defRPr sz="1800"/>
            </a:pPr>
            <a:r>
              <a:rPr sz="1900">
                <a:latin typeface="Lucida Grande"/>
                <a:ea typeface="Lucida Grande"/>
                <a:cs typeface="Lucida Grande"/>
                <a:sym typeface="Lucida Grande"/>
              </a:rPr>
              <a:t>И НИ ЗА ЧТО не ходи на встречи с интернет-знакомыми без</a:t>
            </a:r>
          </a:p>
          <a:p>
            <a:pPr lvl="0" algn="l" defTabSz="457200">
              <a:defRPr sz="1800"/>
            </a:pPr>
            <a:r>
              <a:rPr sz="1900">
                <a:latin typeface="Lucida Grande"/>
                <a:ea typeface="Lucida Grande"/>
                <a:cs typeface="Lucida Grande"/>
                <a:sym typeface="Lucida Grande"/>
              </a:rPr>
              <a:t>родителей.</a:t>
            </a:r>
          </a:p>
          <a:p>
            <a:pPr lvl="0" algn="l" defTabSz="457200">
              <a:defRPr sz="1800"/>
            </a:pPr>
            <a:endParaRPr sz="1900">
              <a:latin typeface="Lucida Grande"/>
              <a:ea typeface="Lucida Grande"/>
              <a:cs typeface="Lucida Grande"/>
              <a:sym typeface="Lucida Grande"/>
            </a:endParaRPr>
          </a:p>
          <a:p>
            <a:pPr lvl="0" algn="l" defTabSz="457200">
              <a:defRPr sz="1800"/>
            </a:pPr>
            <a:r>
              <a:rPr sz="1900">
                <a:latin typeface="Lucida Grande"/>
                <a:ea typeface="Lucida Grande"/>
                <a:cs typeface="Lucida Grande"/>
                <a:sym typeface="Lucida Grande"/>
              </a:rPr>
              <a:t>Если кто-то тебе предлагает такую встречу, особенно если</a:t>
            </a:r>
          </a:p>
          <a:p>
            <a:pPr lvl="0" algn="l" defTabSz="457200">
              <a:defRPr sz="1800"/>
            </a:pPr>
            <a:r>
              <a:rPr sz="1900">
                <a:latin typeface="Lucida Grande"/>
                <a:ea typeface="Lucida Grande"/>
                <a:cs typeface="Lucida Grande"/>
                <a:sym typeface="Lucida Grande"/>
              </a:rPr>
              <a:t>после твоего отказа он уговаривает, настаивает, угрожает,</a:t>
            </a:r>
          </a:p>
          <a:p>
            <a:pPr lvl="0" algn="l" defTabSz="457200">
              <a:defRPr sz="1800"/>
            </a:pPr>
            <a:r>
              <a:rPr sz="1900">
                <a:latin typeface="Lucida Grande"/>
                <a:ea typeface="Lucida Grande"/>
                <a:cs typeface="Lucida Grande"/>
                <a:sym typeface="Lucida Grande"/>
              </a:rPr>
              <a:t>пытается тебя поддеть</a:t>
            </a:r>
          </a:p>
          <a:p>
            <a:pPr lvl="0" algn="l" defTabSz="457200">
              <a:defRPr sz="1800"/>
            </a:pPr>
            <a:endParaRPr sz="1900">
              <a:latin typeface="Lucida Grande"/>
              <a:ea typeface="Lucida Grande"/>
              <a:cs typeface="Lucida Grande"/>
              <a:sym typeface="Lucida Grande"/>
            </a:endParaRPr>
          </a:p>
          <a:p>
            <a:pPr lvl="0" algn="l" defTabSz="457200">
              <a:defRPr sz="1800"/>
            </a:pPr>
            <a:r>
              <a:rPr sz="1900">
                <a:latin typeface="Lucida Grande"/>
                <a:ea typeface="Lucida Grande"/>
                <a:cs typeface="Lucida Grande"/>
                <a:sym typeface="Lucida Grande"/>
              </a:rPr>
              <a:t>«Ты что, маленький, боишься?»,</a:t>
            </a:r>
          </a:p>
          <a:p>
            <a:pPr lvl="0" algn="l" defTabSz="457200">
              <a:defRPr sz="1800"/>
            </a:pPr>
            <a:endParaRPr sz="1900">
              <a:latin typeface="Lucida Grande"/>
              <a:ea typeface="Lucida Grande"/>
              <a:cs typeface="Lucida Grande"/>
              <a:sym typeface="Lucida Grande"/>
            </a:endParaRPr>
          </a:p>
          <a:p>
            <a:pPr lvl="0" algn="l" defTabSz="457200">
              <a:defRPr sz="1800"/>
            </a:pPr>
            <a:r>
              <a:rPr sz="1900">
                <a:latin typeface="Lucida Grande"/>
                <a:ea typeface="Lucida Grande"/>
                <a:cs typeface="Lucida Grande"/>
                <a:sym typeface="Lucida Grande"/>
              </a:rPr>
              <a:t>НЕМЕДЛЕННО сообщи взрослым.</a:t>
            </a:r>
          </a:p>
          <a:p>
            <a:pPr lvl="0" algn="l" defTabSz="457200">
              <a:defRPr sz="1800"/>
            </a:pPr>
            <a:endParaRPr sz="1900">
              <a:latin typeface="Lucida Grande"/>
              <a:ea typeface="Lucida Grande"/>
              <a:cs typeface="Lucida Grande"/>
              <a:sym typeface="Lucida Grande"/>
            </a:endParaRPr>
          </a:p>
          <a:p>
            <a:pPr lvl="0" algn="l" defTabSz="457200">
              <a:defRPr sz="1800"/>
            </a:pPr>
            <a:r>
              <a:rPr sz="1900">
                <a:latin typeface="Lucida Grande"/>
                <a:ea typeface="Lucida Grande"/>
                <a:cs typeface="Lucida Grande"/>
                <a:sym typeface="Lucida Grande"/>
              </a:rPr>
              <a:t>Возможно, это очень опасный человек, который может причинить вред другим детям. О нём нужно сообщить в полицию.</a:t>
            </a:r>
          </a:p>
        </p:txBody>
      </p:sp>
      <p:pic>
        <p:nvPicPr>
          <p:cNvPr id="199" name="pasted-image.tif"/>
          <p:cNvPicPr/>
          <p:nvPr/>
        </p:nvPicPr>
        <p:blipFill>
          <a:blip r:embed="rId3" cstate="print"/>
          <a:stretch>
            <a:fillRect/>
          </a:stretch>
        </p:blipFill>
        <p:spPr>
          <a:xfrm>
            <a:off x="5729760" y="2451615"/>
            <a:ext cx="6442943" cy="6339599"/>
          </a:xfrm>
          <a:prstGeom prst="rect">
            <a:avLst/>
          </a:prstGeom>
          <a:ln w="12700">
            <a:miter lim="400000"/>
          </a:ln>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 name="pasted-image.png"/>
          <p:cNvPicPr/>
          <p:nvPr/>
        </p:nvPicPr>
        <p:blipFill>
          <a:blip r:embed="rId2" cstate="print"/>
          <a:stretch>
            <a:fillRect/>
          </a:stretch>
        </p:blipFill>
        <p:spPr>
          <a:xfrm>
            <a:off x="1993380" y="346471"/>
            <a:ext cx="1245494" cy="1495823"/>
          </a:xfrm>
          <a:prstGeom prst="rect">
            <a:avLst/>
          </a:prstGeom>
          <a:ln w="12700">
            <a:miter lim="400000"/>
          </a:ln>
        </p:spPr>
      </p:pic>
      <p:sp>
        <p:nvSpPr>
          <p:cNvPr id="202" name="Shape 202"/>
          <p:cNvSpPr/>
          <p:nvPr/>
        </p:nvSpPr>
        <p:spPr>
          <a:xfrm>
            <a:off x="2367220" y="277177"/>
            <a:ext cx="10315159" cy="6140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1700" b="1" spc="-14">
                <a:solidFill>
                  <a:srgbClr val="010101"/>
                </a:solidFill>
                <a:latin typeface="Lucida Grande"/>
                <a:ea typeface="Lucida Grande"/>
                <a:cs typeface="Lucida Grande"/>
                <a:sym typeface="Lucida Grande"/>
              </a:rPr>
              <a:t>Следственное управление </a:t>
            </a:r>
            <a:r>
              <a:rPr sz="1700" b="1" spc="-2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1700" b="1" spc="-49">
                <a:solidFill>
                  <a:srgbClr val="010101"/>
                </a:solidFill>
                <a:latin typeface="Lucida Grande"/>
                <a:ea typeface="Lucida Grande"/>
                <a:cs typeface="Lucida Grande"/>
                <a:sym typeface="Lucida Grande"/>
              </a:rPr>
              <a:t>Российской Федерации по Удмуртской Республике</a:t>
            </a:r>
          </a:p>
        </p:txBody>
      </p:sp>
      <p:sp>
        <p:nvSpPr>
          <p:cNvPr id="203" name="Shape 203"/>
          <p:cNvSpPr/>
          <p:nvPr/>
        </p:nvSpPr>
        <p:spPr>
          <a:xfrm>
            <a:off x="2111297" y="921345"/>
            <a:ext cx="10530788" cy="120531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spAutoFit/>
          </a:bodyPr>
          <a:lstStyle/>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ЧТО ДЕЛАТЬ, ЕСЛИ… </a:t>
            </a:r>
          </a:p>
          <a:p>
            <a:pPr marL="2311400" lvl="0" indent="-2311400" defTabSz="457200">
              <a:lnSpc>
                <a:spcPts val="4500"/>
              </a:lnSpc>
              <a:defRPr sz="1800"/>
            </a:pPr>
            <a:r>
              <a:rPr sz="2800" b="1" baseline="21428">
                <a:solidFill>
                  <a:srgbClr val="C82506"/>
                </a:solidFill>
                <a:latin typeface="Lucida Grande"/>
                <a:ea typeface="Lucida Grande"/>
                <a:cs typeface="Lucida Grande"/>
                <a:sym typeface="Lucida Grande"/>
              </a:rPr>
              <a:t>ПРИСТАЕТ НЕЗНАКОМЫЙ ЧЕЛОВЕК</a:t>
            </a:r>
          </a:p>
        </p:txBody>
      </p:sp>
      <p:pic>
        <p:nvPicPr>
          <p:cNvPr id="204" name="pasted-image.tif"/>
          <p:cNvPicPr/>
          <p:nvPr/>
        </p:nvPicPr>
        <p:blipFill>
          <a:blip r:embed="rId3" cstate="print"/>
          <a:stretch>
            <a:fillRect/>
          </a:stretch>
        </p:blipFill>
        <p:spPr>
          <a:xfrm>
            <a:off x="5045483" y="2029777"/>
            <a:ext cx="7159217" cy="4909178"/>
          </a:xfrm>
          <a:prstGeom prst="rect">
            <a:avLst/>
          </a:prstGeom>
          <a:ln w="12700">
            <a:miter lim="400000"/>
          </a:ln>
        </p:spPr>
      </p:pic>
      <p:sp>
        <p:nvSpPr>
          <p:cNvPr id="205" name="Shape 205"/>
          <p:cNvSpPr/>
          <p:nvPr/>
        </p:nvSpPr>
        <p:spPr>
          <a:xfrm>
            <a:off x="986054" y="2105977"/>
            <a:ext cx="4260566" cy="4368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defTabSz="457200">
              <a:defRPr sz="1800"/>
            </a:pPr>
            <a:r>
              <a:rPr>
                <a:latin typeface="Lucida Grande"/>
                <a:ea typeface="Lucida Grande"/>
                <a:cs typeface="Lucida Grande"/>
                <a:sym typeface="Lucida Grande"/>
              </a:rPr>
              <a:t>Эта тема - страшная, не спорю. Может быть, после неё вам будет казаться, что вокруг одни злодеи и они только и ждут, чтобы вас утащить. </a:t>
            </a:r>
          </a:p>
          <a:p>
            <a:pPr lvl="0" algn="l" defTabSz="457200">
              <a:defRPr sz="1800"/>
            </a:pPr>
            <a:endParaRPr>
              <a:latin typeface="Lucida Grande"/>
              <a:ea typeface="Lucida Grande"/>
              <a:cs typeface="Lucida Grande"/>
              <a:sym typeface="Lucida Grande"/>
            </a:endParaRPr>
          </a:p>
          <a:p>
            <a:pPr lvl="0" defTabSz="457200">
              <a:defRPr sz="1800"/>
            </a:pPr>
            <a:r>
              <a:rPr b="1">
                <a:latin typeface="Lucida Grande"/>
                <a:ea typeface="Lucida Grande"/>
                <a:cs typeface="Lucida Grande"/>
                <a:sym typeface="Lucida Grande"/>
              </a:rPr>
              <a:t>НО ЭТО НЕ ТАК.</a:t>
            </a:r>
          </a:p>
          <a:p>
            <a:pPr lvl="0" defTabSz="457200">
              <a:defRPr sz="1800"/>
            </a:pPr>
            <a:endParaRPr b="1">
              <a:latin typeface="Lucida Grande"/>
              <a:ea typeface="Lucida Grande"/>
              <a:cs typeface="Lucida Grande"/>
              <a:sym typeface="Lucida Grande"/>
            </a:endParaRPr>
          </a:p>
          <a:p>
            <a:pPr lvl="0" algn="l" defTabSz="457200">
              <a:defRPr sz="1800"/>
            </a:pPr>
            <a:r>
              <a:rPr>
                <a:latin typeface="Lucida Grande"/>
                <a:ea typeface="Lucida Grande"/>
                <a:cs typeface="Lucida Grande"/>
                <a:sym typeface="Lucida Grande"/>
              </a:rPr>
              <a:t>Злодеи встречаются очень редко. </a:t>
            </a:r>
          </a:p>
          <a:p>
            <a:pPr lvl="0" algn="l" defTabSz="457200">
              <a:defRPr sz="1800"/>
            </a:pPr>
            <a:r>
              <a:rPr>
                <a:latin typeface="Lucida Grande"/>
                <a:ea typeface="Lucida Grande"/>
                <a:cs typeface="Lucida Grande"/>
                <a:sym typeface="Lucida Grande"/>
              </a:rPr>
              <a:t>И не попасться к ним в лапы очень просто - нужно лишь твёрдо помнить всё, о чем мы здесь сегодня говорили. </a:t>
            </a:r>
          </a:p>
          <a:p>
            <a:pPr lvl="0" algn="l" defTabSz="457200">
              <a:defRPr sz="1800"/>
            </a:pPr>
            <a:endParaRPr>
              <a:latin typeface="Lucida Grande"/>
              <a:ea typeface="Lucida Grande"/>
              <a:cs typeface="Lucida Grande"/>
              <a:sym typeface="Lucida Grande"/>
            </a:endParaRPr>
          </a:p>
          <a:p>
            <a:pPr lvl="0" algn="l" defTabSz="457200">
              <a:defRPr sz="1800"/>
            </a:pPr>
            <a:r>
              <a:rPr>
                <a:latin typeface="Lucida Grande"/>
                <a:ea typeface="Lucida Grande"/>
                <a:cs typeface="Lucida Grande"/>
                <a:sym typeface="Lucida Grande"/>
              </a:rPr>
              <a:t>Здесь как раз тот случай, когда важнее всего БЫТЬ ГОТОВЫМ. </a:t>
            </a:r>
          </a:p>
        </p:txBody>
      </p:sp>
      <p:sp>
        <p:nvSpPr>
          <p:cNvPr id="206" name="Shape 206"/>
          <p:cNvSpPr/>
          <p:nvPr/>
        </p:nvSpPr>
        <p:spPr>
          <a:xfrm>
            <a:off x="989639" y="6555700"/>
            <a:ext cx="10306007" cy="26289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0" algn="l" defTabSz="457200">
              <a:defRPr sz="1800"/>
            </a:pPr>
            <a:r>
              <a:rPr>
                <a:latin typeface="Lucida Grande"/>
                <a:ea typeface="Lucida Grande"/>
                <a:cs typeface="Lucida Grande"/>
                <a:sym typeface="Lucida Grande"/>
              </a:rPr>
              <a:t>А это значит:</a:t>
            </a:r>
          </a:p>
          <a:p>
            <a:pPr lvl="0" algn="l" defTabSz="457200">
              <a:defRPr sz="1800"/>
            </a:pPr>
            <a:r>
              <a:rPr b="1">
                <a:solidFill>
                  <a:srgbClr val="C82506"/>
                </a:solidFill>
                <a:latin typeface="Lucida Grande"/>
                <a:ea typeface="Lucida Grande"/>
                <a:cs typeface="Lucida Grande"/>
                <a:sym typeface="Lucida Grande"/>
              </a:rPr>
              <a:t>НЕ ГУЛЯТЬ В БЕЗЛЮДНЫХ МЕСТАХ ОДНОМУ,</a:t>
            </a:r>
          </a:p>
          <a:p>
            <a:pPr lvl="0" algn="l" defTabSz="457200">
              <a:defRPr sz="1800"/>
            </a:pPr>
            <a:r>
              <a:rPr b="1">
                <a:solidFill>
                  <a:srgbClr val="C82506"/>
                </a:solidFill>
                <a:latin typeface="Lucida Grande"/>
                <a:ea typeface="Lucida Grande"/>
                <a:cs typeface="Lucida Grande"/>
                <a:sym typeface="Lucida Grande"/>
              </a:rPr>
              <a:t>НИКУДА НИКОГДА НИ ЗА ЧТО НЕ ХОДИТЬ С ЧУЖИМИ ЛЮДЬМИ,</a:t>
            </a:r>
          </a:p>
          <a:p>
            <a:pPr lvl="0" algn="l" defTabSz="457200">
              <a:defRPr sz="1800"/>
            </a:pPr>
            <a:r>
              <a:rPr b="1">
                <a:solidFill>
                  <a:srgbClr val="C82506"/>
                </a:solidFill>
                <a:latin typeface="Lucida Grande"/>
                <a:ea typeface="Lucida Grande"/>
                <a:cs typeface="Lucida Grande"/>
                <a:sym typeface="Lucida Grande"/>
              </a:rPr>
              <a:t>НЕ САДИТЬСЯ В ЧУЖИЕ МАШИНЫ,</a:t>
            </a:r>
          </a:p>
          <a:p>
            <a:pPr lvl="0" algn="l" defTabSz="457200">
              <a:defRPr sz="1800"/>
            </a:pPr>
            <a:r>
              <a:rPr b="1">
                <a:solidFill>
                  <a:srgbClr val="C82506"/>
                </a:solidFill>
                <a:latin typeface="Lucida Grande"/>
                <a:ea typeface="Lucida Grande"/>
                <a:cs typeface="Lucida Grande"/>
                <a:sym typeface="Lucida Grande"/>
              </a:rPr>
              <a:t>НЕ ЗАХОДИТЬ С ЧУЖИМ ЧЕЛОВЕКОМ В ПОДЪЕЗД И В ЛИФТ,</a:t>
            </a:r>
          </a:p>
          <a:p>
            <a:pPr lvl="0" algn="l" defTabSz="457200">
              <a:defRPr sz="1800"/>
            </a:pPr>
            <a:r>
              <a:rPr b="1">
                <a:solidFill>
                  <a:srgbClr val="C82506"/>
                </a:solidFill>
                <a:latin typeface="Lucida Grande"/>
                <a:ea typeface="Lucida Grande"/>
                <a:cs typeface="Lucida Grande"/>
                <a:sym typeface="Lucida Grande"/>
              </a:rPr>
              <a:t>НЕ ПИСАТЬ О СЕБЕ СЛИШКОМ МНОГО В ИНТЕРНЕТЕ</a:t>
            </a:r>
          </a:p>
          <a:p>
            <a:pPr lvl="0" algn="l" defTabSz="457200">
              <a:defRPr sz="1800"/>
            </a:pPr>
            <a:r>
              <a:rPr b="1">
                <a:solidFill>
                  <a:srgbClr val="C82506"/>
                </a:solidFill>
                <a:latin typeface="Lucida Grande"/>
                <a:ea typeface="Lucida Grande"/>
                <a:cs typeface="Lucida Grande"/>
                <a:sym typeface="Lucida Grande"/>
              </a:rPr>
              <a:t>И НЕ ВСТРЕЧАТЬСЯ ОДНОМУ С ИНТЕРНЕТ-ЗНАКОМЫМИ.</a:t>
            </a:r>
          </a:p>
          <a:p>
            <a:pPr lvl="0" algn="l" defTabSz="457200">
              <a:spcBef>
                <a:spcPts val="1100"/>
              </a:spcBef>
              <a:defRPr sz="1800"/>
            </a:pPr>
            <a:r>
              <a:rPr>
                <a:latin typeface="Lucida Grande"/>
                <a:ea typeface="Lucida Grande"/>
                <a:cs typeface="Lucida Grande"/>
                <a:sym typeface="Lucida Grande"/>
              </a:rPr>
              <a:t>А </a:t>
            </a:r>
            <a:r>
              <a:rPr sz="1700">
                <a:latin typeface="Lucida Grande"/>
                <a:ea typeface="Lucida Grande"/>
                <a:cs typeface="Lucida Grande"/>
                <a:sym typeface="Lucida Grande"/>
              </a:rPr>
              <a:t>если всё же злодей появился - </a:t>
            </a:r>
            <a:r>
              <a:rPr sz="1700" b="1">
                <a:latin typeface="Lucida Grande"/>
                <a:ea typeface="Lucida Grande"/>
                <a:cs typeface="Lucida Grande"/>
                <a:sym typeface="Lucida Grande"/>
              </a:rPr>
              <a:t>НЕ ТЕРЯТЬ ГОЛОВЫ</a:t>
            </a:r>
            <a:r>
              <a:rPr sz="1700">
                <a:latin typeface="Lucida Grande"/>
                <a:ea typeface="Lucida Grande"/>
                <a:cs typeface="Lucida Grande"/>
                <a:sym typeface="Lucida Grande"/>
              </a:rPr>
              <a:t>, не подчиняться, не бояться, а громко </a:t>
            </a:r>
          </a:p>
          <a:p>
            <a:pPr lvl="0" algn="l" defTabSz="457200">
              <a:defRPr sz="1800"/>
            </a:pPr>
            <a:r>
              <a:rPr sz="1700" b="1">
                <a:latin typeface="Lucida Grande"/>
                <a:ea typeface="Lucida Grande"/>
                <a:cs typeface="Lucida Grande"/>
                <a:sym typeface="Lucida Grande"/>
              </a:rPr>
              <a:t>ПРОСИТЬ ПОМОЩИ.</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p:nvPr/>
        </p:nvSpPr>
        <p:spPr>
          <a:xfrm>
            <a:off x="726157" y="1917382"/>
            <a:ext cx="12036425" cy="723646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defTabSz="457200">
              <a:defRPr sz="1800"/>
            </a:pPr>
            <a:r>
              <a:rPr sz="1600" b="1" spc="-5">
                <a:latin typeface="Lucida Grande"/>
                <a:ea typeface="Lucida Grande"/>
                <a:cs typeface="Lucida Grande"/>
                <a:sym typeface="Lucida Grande"/>
              </a:rPr>
              <a:t>Вот еще несколько полезных советов:</a:t>
            </a:r>
          </a:p>
          <a:p>
            <a:pPr lvl="0" defTabSz="457200">
              <a:defRPr sz="1800"/>
            </a:pPr>
            <a:endParaRPr sz="1400" b="1" spc="-5">
              <a:latin typeface="Lucida Grande"/>
              <a:ea typeface="Lucida Grande"/>
              <a:cs typeface="Lucida Grande"/>
              <a:sym typeface="Lucida Grande"/>
            </a:endParaRPr>
          </a:p>
          <a:p>
            <a:pPr marL="439419" marR="457200" lvl="0" indent="-223519" algn="just" defTabSz="457200">
              <a:tabLst>
                <a:tab pos="431800" algn="l"/>
              </a:tabLst>
              <a:defRPr sz="1800"/>
            </a:pPr>
            <a:r>
              <a:rPr sz="1400" spc="-11">
                <a:latin typeface="Lucida Grande"/>
                <a:ea typeface="Lucida Grande"/>
                <a:cs typeface="Lucida Grande"/>
                <a:sym typeface="Lucida Grande"/>
              </a:rPr>
              <a:t>•	 Если тебя спрашивают, как найти улицу, объясни, как дойти, но ни в коем случае не провожай.</a:t>
            </a:r>
          </a:p>
          <a:p>
            <a:pPr marL="438784" marR="457200" lvl="0" indent="-224154" algn="just" defTabSz="457200">
              <a:tabLst>
                <a:tab pos="431800" algn="l"/>
              </a:tabLst>
              <a:defRPr sz="1800"/>
            </a:pPr>
            <a:r>
              <a:rPr sz="1400">
                <a:latin typeface="Lucida Grande"/>
                <a:ea typeface="Lucida Grande"/>
                <a:cs typeface="Lucida Grande"/>
                <a:sym typeface="Lucida Grande"/>
              </a:rPr>
              <a:t>•	 Если тебя пытаются уговорить, отвечай, что тебе надо пойти домой и </a:t>
            </a:r>
            <a:r>
              <a:rPr sz="1400" spc="-5">
                <a:latin typeface="Lucida Grande"/>
                <a:ea typeface="Lucida Grande"/>
                <a:cs typeface="Lucida Grande"/>
                <a:sym typeface="Lucida Grande"/>
              </a:rPr>
              <a:t>предупредить родителей, рассказать им, куда и с кем отправляешься.</a:t>
            </a:r>
            <a:endParaRPr sz="1400">
              <a:latin typeface="Lucida Grande"/>
              <a:ea typeface="Lucida Grande"/>
              <a:cs typeface="Lucida Grande"/>
              <a:sym typeface="Lucida Grande"/>
            </a:endParaRPr>
          </a:p>
          <a:p>
            <a:pPr marL="438784" marR="457200" lvl="0" indent="-224154" algn="just" defTabSz="457200">
              <a:tabLst>
                <a:tab pos="431800" algn="l"/>
              </a:tabLst>
              <a:defRPr sz="1800"/>
            </a:pPr>
            <a:r>
              <a:rPr sz="1400">
                <a:latin typeface="Lucida Grande"/>
                <a:ea typeface="Lucida Grande"/>
                <a:cs typeface="Lucida Grande"/>
                <a:sym typeface="Lucida Grande"/>
              </a:rPr>
              <a:t>•	 Если незнакомец предлагает тебе посмотреть что-то или помочь донести сумку, обещая заплатить, отвечай «Нет!»</a:t>
            </a:r>
          </a:p>
          <a:p>
            <a:pPr marL="438784" marR="457200" lvl="0" indent="-224154" algn="just" defTabSz="457200">
              <a:tabLst>
                <a:tab pos="431800" algn="l"/>
              </a:tabLst>
              <a:defRPr sz="1800"/>
            </a:pPr>
            <a:r>
              <a:rPr sz="1400" spc="-5">
                <a:latin typeface="Lucida Grande"/>
                <a:ea typeface="Lucida Grande"/>
                <a:cs typeface="Lucida Grande"/>
                <a:sym typeface="Lucida Grande"/>
              </a:rPr>
              <a:t>•	 Если тебе предложили сниматься в кино или участвовать в конкурсе красоты, не соглашайся сразу, а спроси, когда и куда можно подойти вместе с родителями.</a:t>
            </a:r>
          </a:p>
          <a:p>
            <a:pPr marL="438784" marR="457200" lvl="0" indent="-224154" algn="just" defTabSz="457200">
              <a:tabLst>
                <a:tab pos="431800" algn="l"/>
              </a:tabLst>
              <a:defRPr sz="1800"/>
            </a:pPr>
            <a:r>
              <a:rPr sz="1400" spc="-5">
                <a:latin typeface="Lucida Grande"/>
                <a:ea typeface="Lucida Grande"/>
                <a:cs typeface="Lucida Grande"/>
                <a:sym typeface="Lucida Grande"/>
              </a:rPr>
              <a:t>•	 Если рядом с тобой тормозит машина, как можно дальше отойди от неё и ни в коем случае не садись в неё.</a:t>
            </a:r>
          </a:p>
          <a:p>
            <a:pPr marL="438784" marR="457200" lvl="0" indent="-224154" algn="just" defTabSz="457200">
              <a:tabLst>
                <a:tab pos="431800" algn="l"/>
              </a:tabLst>
              <a:defRPr sz="1800"/>
            </a:pPr>
            <a:r>
              <a:rPr sz="1400" spc="-5">
                <a:latin typeface="Lucida Grande"/>
                <a:ea typeface="Lucida Grande"/>
                <a:cs typeface="Lucida Grande"/>
                <a:sym typeface="Lucida Grande"/>
              </a:rPr>
              <a:t>•	 Если человек не отстаёт от тебя, подойди к любому дому и сделай вид, что это твой дом, помаши рукой и позови родственников, которых как будто видишь в окне.</a:t>
            </a:r>
          </a:p>
          <a:p>
            <a:pPr lvl="1" algn="l" defTabSz="914400">
              <a:spcBef>
                <a:spcPts val="1100"/>
              </a:spcBef>
              <a:defRPr sz="1800"/>
            </a:pPr>
            <a:r>
              <a:rPr sz="1400" u="sng" spc="-5">
                <a:latin typeface="Lucida Grande"/>
                <a:ea typeface="Lucida Grande"/>
                <a:cs typeface="Lucida Grande"/>
                <a:sym typeface="Lucida Grande"/>
              </a:rPr>
              <a:t>В ЛИФТЕ</a:t>
            </a:r>
            <a:endParaRPr sz="1400" b="1" spc="-5">
              <a:latin typeface="Lucida Grande"/>
              <a:ea typeface="Lucida Grande"/>
              <a:cs typeface="Lucida Grande"/>
              <a:sym typeface="Lucida Grande"/>
            </a:endParaRPr>
          </a:p>
          <a:p>
            <a:pPr marL="453390" marR="457200" lvl="0" indent="-226695" algn="l" defTabSz="457200">
              <a:tabLst>
                <a:tab pos="215900" algn="l"/>
                <a:tab pos="457200" algn="l"/>
              </a:tabLst>
              <a:defRPr sz="1800"/>
            </a:pPr>
            <a:r>
              <a:rPr sz="1400">
                <a:latin typeface="Lucida Grande"/>
                <a:ea typeface="Lucida Grande"/>
                <a:cs typeface="Lucida Grande"/>
                <a:sym typeface="Lucida Grande"/>
              </a:rPr>
              <a:t>•	Входи в лифт, только убедившись, что на площадке нет постороннего, который вслед за тобой зайдёт в кабину.</a:t>
            </a:r>
          </a:p>
          <a:p>
            <a:pPr marL="457200" marR="457200" lvl="0" indent="-228600" algn="l" defTabSz="457200">
              <a:tabLst>
                <a:tab pos="215900" algn="l"/>
                <a:tab pos="457200" algn="l"/>
              </a:tabLst>
              <a:defRPr sz="1800"/>
            </a:pPr>
            <a:r>
              <a:rPr sz="1400">
                <a:latin typeface="Lucida Grande"/>
                <a:ea typeface="Lucida Grande"/>
                <a:cs typeface="Lucida Grande"/>
                <a:sym typeface="Lucida Grande"/>
              </a:rPr>
              <a:t>•	Если в вызванном лифте уже находится незнакомый человек, не входи в кабину.</a:t>
            </a:r>
          </a:p>
          <a:p>
            <a:pPr marL="457200" marR="457200" lvl="0" indent="-228600" algn="l" defTabSz="457200">
              <a:tabLst>
                <a:tab pos="215900" algn="l"/>
                <a:tab pos="457200" algn="l"/>
              </a:tabLst>
              <a:defRPr sz="1800"/>
            </a:pPr>
            <a:r>
              <a:rPr sz="1400" spc="-5">
                <a:latin typeface="Lucida Grande"/>
                <a:ea typeface="Lucida Grande"/>
                <a:cs typeface="Lucida Grande"/>
                <a:sym typeface="Lucida Grande"/>
              </a:rPr>
              <a:t>•	Не входи с незнакомым человеком в лифт.</a:t>
            </a:r>
          </a:p>
          <a:p>
            <a:pPr marL="457200" marR="457200" lvl="0" indent="-228600" algn="l" defTabSz="457200">
              <a:tabLst>
                <a:tab pos="215900" algn="l"/>
                <a:tab pos="457200" algn="l"/>
              </a:tabLst>
              <a:defRPr sz="1800"/>
            </a:pPr>
            <a:r>
              <a:rPr sz="1400">
                <a:latin typeface="Lucida Grande"/>
                <a:ea typeface="Lucida Grande"/>
                <a:cs typeface="Lucida Grande"/>
                <a:sym typeface="Lucida Grande"/>
              </a:rPr>
              <a:t>•	Если незнакомец всё-таки зашёл в лифт, не стой к нему спиной и наблюдай за его действиями.</a:t>
            </a:r>
          </a:p>
          <a:p>
            <a:pPr marL="457200" marR="457200" lvl="0" indent="-228600" algn="l" defTabSz="457200">
              <a:tabLst>
                <a:tab pos="215900" algn="l"/>
                <a:tab pos="457200" algn="l"/>
              </a:tabLst>
              <a:defRPr sz="1800"/>
            </a:pPr>
            <a:r>
              <a:rPr sz="1400" spc="-5">
                <a:latin typeface="Lucida Grande"/>
                <a:ea typeface="Lucida Grande"/>
                <a:cs typeface="Lucida Grande"/>
                <a:sym typeface="Lucida Grande"/>
              </a:rPr>
              <a:t>•	Постоянно нажимай кнопку ближайшего этажа.</a:t>
            </a:r>
          </a:p>
          <a:p>
            <a:pPr marL="457200" marR="457200" lvl="0" indent="-228600" algn="l" defTabSz="457200">
              <a:tabLst>
                <a:tab pos="215900" algn="l"/>
                <a:tab pos="457200" algn="l"/>
              </a:tabLst>
              <a:defRPr sz="1800"/>
            </a:pPr>
            <a:r>
              <a:rPr sz="1400">
                <a:latin typeface="Lucida Grande"/>
                <a:ea typeface="Lucida Grande"/>
                <a:cs typeface="Lucida Grande"/>
                <a:sym typeface="Lucida Grande"/>
              </a:rPr>
              <a:t>•	Если двери лифта открылись, выскочи на площадку, позови жильцов дома на помощь.</a:t>
            </a:r>
          </a:p>
          <a:p>
            <a:pPr marL="214629" marR="457200" lvl="0" algn="just" defTabSz="457200">
              <a:tabLst>
                <a:tab pos="431800" algn="l"/>
              </a:tabLst>
              <a:defRPr sz="1800"/>
            </a:pPr>
            <a:r>
              <a:rPr sz="1400">
                <a:latin typeface="Lucida Grande"/>
                <a:ea typeface="Lucida Grande"/>
                <a:cs typeface="Lucida Grande"/>
                <a:sym typeface="Lucida Grande"/>
              </a:rPr>
              <a:t>Оказавшись в безопасности, немедленно позвони в полицию, сообщи, что произошло, точный адрес, а также приметы и направление, куда ушёл </a:t>
            </a:r>
            <a:r>
              <a:rPr sz="1400" spc="-15">
                <a:latin typeface="Lucida Grande"/>
                <a:ea typeface="Lucida Grande"/>
                <a:cs typeface="Lucida Grande"/>
                <a:sym typeface="Lucida Grande"/>
              </a:rPr>
              <a:t>нападавший.</a:t>
            </a:r>
          </a:p>
          <a:p>
            <a:pPr marL="214629" marR="457200" lvl="0" algn="just" defTabSz="457200">
              <a:tabLst>
                <a:tab pos="431800" algn="l"/>
              </a:tabLst>
              <a:defRPr sz="1800"/>
            </a:pPr>
            <a:endParaRPr sz="1400" spc="-15">
              <a:latin typeface="Lucida Grande"/>
              <a:ea typeface="Lucida Grande"/>
              <a:cs typeface="Lucida Grande"/>
              <a:sym typeface="Lucida Grande"/>
            </a:endParaRPr>
          </a:p>
          <a:p>
            <a:pPr lvl="1" algn="just" defTabSz="914400">
              <a:tabLst>
                <a:tab pos="431800" algn="l"/>
              </a:tabLst>
              <a:defRPr sz="1800"/>
            </a:pPr>
            <a:r>
              <a:rPr sz="1400" b="1" u="sng" spc="-5">
                <a:latin typeface="Lucida Grande"/>
                <a:ea typeface="Lucida Grande"/>
                <a:cs typeface="Lucida Grande"/>
                <a:sym typeface="Lucida Grande"/>
              </a:rPr>
              <a:t>В ПОДЪЕЗДЕ</a:t>
            </a:r>
            <a:endParaRPr sz="1400" b="1" u="sng">
              <a:latin typeface="Lucida Grande"/>
              <a:ea typeface="Lucida Grande"/>
              <a:cs typeface="Lucida Grande"/>
              <a:sym typeface="Lucida Grande"/>
            </a:endParaRPr>
          </a:p>
          <a:p>
            <a:pPr marL="457200" marR="457200" lvl="0" indent="-228600" algn="just" defTabSz="457200">
              <a:tabLst>
                <a:tab pos="215900" algn="l"/>
                <a:tab pos="457200" algn="l"/>
              </a:tabLst>
              <a:defRPr sz="1800"/>
            </a:pPr>
            <a:r>
              <a:rPr sz="1400" spc="-5">
                <a:latin typeface="Lucida Grande"/>
                <a:ea typeface="Lucida Grande"/>
                <a:cs typeface="Lucida Grande"/>
                <a:sym typeface="Lucida Grande"/>
              </a:rPr>
              <a:t>•	Подходя к дому, обрати внимание, не идёт ли кто-либо следом. Если кто-то идёт - не подходи к подъезду. Погуляй на улице 15—20 минут и если незнакомый мужчина продолжает идти следом, расскажи о нём любому повстречавшемуся взрослому, идущему навстречу.</a:t>
            </a:r>
          </a:p>
          <a:p>
            <a:pPr marL="457200" marR="461644" lvl="0" indent="-228600" algn="just" defTabSz="457200">
              <a:tabLst>
                <a:tab pos="215900" algn="l"/>
                <a:tab pos="457200" algn="l"/>
              </a:tabLst>
              <a:defRPr sz="1800"/>
            </a:pPr>
            <a:r>
              <a:rPr sz="1400" spc="-10">
                <a:latin typeface="Lucida Grande"/>
                <a:ea typeface="Lucida Grande"/>
                <a:cs typeface="Lucida Grande"/>
                <a:sym typeface="Lucida Grande"/>
              </a:rPr>
              <a:t>•	Если в доме есть домофон, перед входом в подъезд вызови свою квартиру и </a:t>
            </a:r>
            <a:r>
              <a:rPr sz="1400" spc="-11">
                <a:latin typeface="Lucida Grande"/>
                <a:ea typeface="Lucida Grande"/>
                <a:cs typeface="Lucida Grande"/>
                <a:sym typeface="Lucida Grande"/>
              </a:rPr>
              <a:t>попроси родителей встретить.</a:t>
            </a:r>
          </a:p>
          <a:p>
            <a:pPr marL="457200" marR="457200" lvl="0" indent="-228600" algn="just" defTabSz="457200">
              <a:tabLst>
                <a:tab pos="215900" algn="l"/>
                <a:tab pos="457200" algn="l"/>
              </a:tabLst>
              <a:defRPr sz="1800"/>
            </a:pPr>
            <a:r>
              <a:rPr sz="1400" spc="-5">
                <a:latin typeface="Lucida Grande"/>
                <a:ea typeface="Lucida Grande"/>
                <a:cs typeface="Lucida Grande"/>
                <a:sym typeface="Lucida Grande"/>
              </a:rPr>
              <a:t>•	Если незнакомый мужчина уже находится в подъезде, сразу же выйди на улицу и дождись, когда в подъезд войдет кто-то из взрослых жильцов дома.</a:t>
            </a:r>
          </a:p>
          <a:p>
            <a:pPr marL="457200" marR="457200" lvl="0" indent="-228600" algn="l" defTabSz="457200">
              <a:tabLst>
                <a:tab pos="215900" algn="l"/>
                <a:tab pos="457200" algn="l"/>
              </a:tabLst>
              <a:defRPr sz="1800"/>
            </a:pPr>
            <a:r>
              <a:rPr sz="1400" spc="-5">
                <a:latin typeface="Lucida Grande"/>
                <a:ea typeface="Lucida Grande"/>
                <a:cs typeface="Lucida Grande"/>
                <a:sym typeface="Lucida Grande"/>
              </a:rPr>
              <a:t>•	Не выходи на лестницу в позднее время. Мусор лучше выносить утром.</a:t>
            </a:r>
          </a:p>
          <a:p>
            <a:pPr marL="457200" marR="466090" lvl="0" indent="-228600" algn="just" defTabSz="457200">
              <a:tabLst>
                <a:tab pos="215900" algn="l"/>
                <a:tab pos="457200" algn="l"/>
              </a:tabLst>
              <a:defRPr sz="1800"/>
            </a:pPr>
            <a:r>
              <a:rPr sz="1400" spc="-10">
                <a:latin typeface="Lucida Grande"/>
                <a:ea typeface="Lucida Grande"/>
                <a:cs typeface="Lucida Grande"/>
                <a:sym typeface="Lucida Grande"/>
              </a:rPr>
              <a:t>•	При внезапном нападении оцени ситуацию и по возможности убегай или </a:t>
            </a:r>
            <a:r>
              <a:rPr sz="1400" spc="-11">
                <a:latin typeface="Lucida Grande"/>
                <a:ea typeface="Lucida Grande"/>
                <a:cs typeface="Lucida Grande"/>
                <a:sym typeface="Lucida Grande"/>
              </a:rPr>
              <a:t>защищайся любым способом.</a:t>
            </a:r>
          </a:p>
          <a:p>
            <a:pPr marL="457200" marR="466090" lvl="0" indent="-228600" algn="just" defTabSz="457200">
              <a:tabLst>
                <a:tab pos="215900" algn="l"/>
                <a:tab pos="457200" algn="l"/>
              </a:tabLst>
              <a:defRPr sz="1800"/>
            </a:pPr>
            <a:r>
              <a:rPr sz="1400">
                <a:latin typeface="Lucida Grande"/>
                <a:ea typeface="Lucida Grande"/>
                <a:cs typeface="Lucida Grande"/>
                <a:sym typeface="Lucida Grande"/>
              </a:rPr>
              <a:t>•	Позвони по сотовому телефону домой, чтобы тебя встретили.</a:t>
            </a:r>
          </a:p>
        </p:txBody>
      </p:sp>
      <p:pic>
        <p:nvPicPr>
          <p:cNvPr id="209" name="pasted-image.png"/>
          <p:cNvPicPr/>
          <p:nvPr/>
        </p:nvPicPr>
        <p:blipFill>
          <a:blip r:embed="rId2" cstate="print"/>
          <a:stretch>
            <a:fillRect/>
          </a:stretch>
        </p:blipFill>
        <p:spPr>
          <a:xfrm>
            <a:off x="1620591" y="359171"/>
            <a:ext cx="1305213" cy="1567658"/>
          </a:xfrm>
          <a:prstGeom prst="rect">
            <a:avLst/>
          </a:prstGeom>
          <a:ln w="12700">
            <a:miter lim="400000"/>
          </a:ln>
        </p:spPr>
      </p:pic>
      <p:sp>
        <p:nvSpPr>
          <p:cNvPr id="210" name="Shape 210"/>
          <p:cNvSpPr/>
          <p:nvPr/>
        </p:nvSpPr>
        <p:spPr>
          <a:xfrm>
            <a:off x="2329120" y="467677"/>
            <a:ext cx="10315159" cy="7918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2300" b="1" spc="-19">
                <a:solidFill>
                  <a:srgbClr val="010101"/>
                </a:solidFill>
                <a:latin typeface="Lucida Grande"/>
                <a:ea typeface="Lucida Grande"/>
                <a:cs typeface="Lucida Grande"/>
                <a:sym typeface="Lucida Grande"/>
              </a:rPr>
              <a:t>Следственное управление </a:t>
            </a:r>
            <a:r>
              <a:rPr sz="2300" b="1" spc="-3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2300" b="1" spc="-67">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hape 212"/>
          <p:cNvSpPr/>
          <p:nvPr/>
        </p:nvSpPr>
        <p:spPr>
          <a:xfrm>
            <a:off x="1801331" y="8064499"/>
            <a:ext cx="9402138" cy="838201"/>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0" defTabSz="457200">
              <a:defRPr sz="1800"/>
            </a:pPr>
            <a:r>
              <a:rPr sz="2500" spc="-10">
                <a:solidFill>
                  <a:srgbClr val="0365C0"/>
                </a:solidFill>
                <a:latin typeface="Lucida Grande"/>
                <a:ea typeface="Lucida Grande"/>
                <a:cs typeface="Lucida Grande"/>
                <a:sym typeface="Lucida Grande"/>
              </a:rPr>
              <a:t>БЕРЕГИТЕ СЕБЯ, РЕБЯТА! </a:t>
            </a:r>
          </a:p>
          <a:p>
            <a:pPr lvl="0" defTabSz="457200">
              <a:defRPr sz="1800"/>
            </a:pPr>
            <a:r>
              <a:rPr sz="2500" spc="-10">
                <a:solidFill>
                  <a:srgbClr val="0365C0"/>
                </a:solidFill>
                <a:latin typeface="Lucida Grande"/>
                <a:ea typeface="Lucida Grande"/>
                <a:cs typeface="Lucida Grande"/>
                <a:sym typeface="Lucida Grande"/>
              </a:rPr>
              <a:t>Ведь жизнь и здоровье - самое дорогое, что есть у нас.</a:t>
            </a:r>
          </a:p>
        </p:txBody>
      </p:sp>
      <p:pic>
        <p:nvPicPr>
          <p:cNvPr id="213" name="pasted-image.png"/>
          <p:cNvPicPr/>
          <p:nvPr/>
        </p:nvPicPr>
        <p:blipFill>
          <a:blip r:embed="rId2" cstate="print"/>
          <a:stretch>
            <a:fillRect/>
          </a:stretch>
        </p:blipFill>
        <p:spPr>
          <a:xfrm>
            <a:off x="1620591" y="359171"/>
            <a:ext cx="1305213" cy="1567658"/>
          </a:xfrm>
          <a:prstGeom prst="rect">
            <a:avLst/>
          </a:prstGeom>
          <a:ln w="12700">
            <a:miter lim="400000"/>
          </a:ln>
        </p:spPr>
      </p:pic>
      <p:sp>
        <p:nvSpPr>
          <p:cNvPr id="214" name="Shape 214"/>
          <p:cNvSpPr/>
          <p:nvPr/>
        </p:nvSpPr>
        <p:spPr>
          <a:xfrm>
            <a:off x="2329120" y="467677"/>
            <a:ext cx="10315159" cy="7918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2300" b="1" spc="-19">
                <a:solidFill>
                  <a:srgbClr val="010101"/>
                </a:solidFill>
                <a:latin typeface="Lucida Grande"/>
                <a:ea typeface="Lucida Grande"/>
                <a:cs typeface="Lucida Grande"/>
                <a:sym typeface="Lucida Grande"/>
              </a:rPr>
              <a:t>Следственное управление </a:t>
            </a:r>
            <a:r>
              <a:rPr sz="2300" b="1" spc="-3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2300" b="1" spc="-67">
                <a:solidFill>
                  <a:srgbClr val="010101"/>
                </a:solidFill>
                <a:latin typeface="Lucida Grande"/>
                <a:ea typeface="Lucida Grande"/>
                <a:cs typeface="Lucida Grande"/>
                <a:sym typeface="Lucida Grande"/>
              </a:rPr>
              <a:t>Российской Федерации по Удмуртской Республике</a:t>
            </a:r>
          </a:p>
        </p:txBody>
      </p:sp>
      <p:sp>
        <p:nvSpPr>
          <p:cNvPr id="215" name="Shape 215"/>
          <p:cNvSpPr/>
          <p:nvPr/>
        </p:nvSpPr>
        <p:spPr>
          <a:xfrm>
            <a:off x="698500" y="2084070"/>
            <a:ext cx="11607800" cy="55880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2" algn="l" defTabSz="914400">
              <a:defRPr sz="1800"/>
            </a:pPr>
            <a:r>
              <a:rPr sz="1500" u="sng" spc="-5">
                <a:latin typeface="Lucida Grande"/>
                <a:ea typeface="Lucida Grande"/>
                <a:cs typeface="Lucida Grande"/>
                <a:sym typeface="Lucida Grande"/>
              </a:rPr>
              <a:t>НА УЛИЦЕ</a:t>
            </a:r>
            <a:endParaRPr sz="1500" b="1" spc="-6">
              <a:latin typeface="Lucida Grande"/>
              <a:ea typeface="Lucida Grande"/>
              <a:cs typeface="Lucida Grande"/>
              <a:sym typeface="Lucida Grande"/>
            </a:endParaRPr>
          </a:p>
          <a:p>
            <a:pPr lvl="0" algn="l" defTabSz="457200">
              <a:tabLst>
                <a:tab pos="457200" algn="l"/>
              </a:tabLst>
              <a:defRPr sz="1800"/>
            </a:pPr>
            <a:r>
              <a:rPr sz="1500" spc="-6">
                <a:latin typeface="Lucida Grande"/>
                <a:ea typeface="Lucida Grande"/>
                <a:cs typeface="Lucida Grande"/>
                <a:sym typeface="Lucida Grande"/>
              </a:rPr>
              <a:t>•	 </a:t>
            </a:r>
            <a:r>
              <a:rPr sz="1500" spc="-5">
                <a:latin typeface="Lucida Grande"/>
                <a:ea typeface="Lucida Grande"/>
                <a:cs typeface="Lucida Grande"/>
                <a:sym typeface="Lucida Grande"/>
              </a:rPr>
              <a:t>Не жди, когда тебя схватят.</a:t>
            </a:r>
            <a:endParaRPr sz="1500" spc="-6">
              <a:latin typeface="Lucida Grande"/>
              <a:ea typeface="Lucida Grande"/>
              <a:cs typeface="Lucida Grande"/>
              <a:sym typeface="Lucida Grande"/>
            </a:endParaRPr>
          </a:p>
          <a:p>
            <a:pPr lvl="0" algn="just" defTabSz="457200">
              <a:tabLst>
                <a:tab pos="457200" algn="l"/>
              </a:tabLst>
              <a:defRPr sz="1800"/>
            </a:pPr>
            <a:r>
              <a:rPr sz="1500">
                <a:latin typeface="Lucida Grande"/>
                <a:ea typeface="Lucida Grande"/>
                <a:cs typeface="Lucida Grande"/>
                <a:sym typeface="Lucida Grande"/>
              </a:rPr>
              <a:t>•	 </a:t>
            </a:r>
            <a:r>
              <a:rPr sz="1500" spc="-10">
                <a:latin typeface="Lucida Grande"/>
                <a:ea typeface="Lucida Grande"/>
                <a:cs typeface="Lucida Grande"/>
                <a:sym typeface="Lucida Grande"/>
              </a:rPr>
              <a:t>Если можешь, брось что-нибудь в лицо нападающему (например, портфель, </a:t>
            </a:r>
            <a:r>
              <a:rPr sz="1500">
                <a:latin typeface="Lucida Grande"/>
                <a:ea typeface="Lucida Grande"/>
                <a:cs typeface="Lucida Grande"/>
                <a:sym typeface="Lucida Grande"/>
              </a:rPr>
              <a:t>мешок с обувью или просто горсть мелочи), чтобы на некоторое время привести его в замешательство и отвлечь.</a:t>
            </a:r>
          </a:p>
          <a:p>
            <a:pPr lvl="0" algn="l" defTabSz="457200">
              <a:tabLst>
                <a:tab pos="457200" algn="l"/>
              </a:tabLst>
              <a:defRPr sz="1800"/>
            </a:pPr>
            <a:r>
              <a:rPr sz="1500" spc="-6">
                <a:latin typeface="Lucida Grande"/>
                <a:ea typeface="Lucida Grande"/>
                <a:cs typeface="Lucida Grande"/>
                <a:sym typeface="Lucida Grande"/>
              </a:rPr>
              <a:t>•	 </a:t>
            </a:r>
            <a:r>
              <a:rPr sz="1500" spc="-5">
                <a:latin typeface="Lucida Grande"/>
                <a:ea typeface="Lucida Grande"/>
                <a:cs typeface="Lucida Grande"/>
                <a:sym typeface="Lucida Grande"/>
              </a:rPr>
              <a:t>Убегай в сторону, где много людей.</a:t>
            </a:r>
            <a:endParaRPr sz="1500" spc="-6">
              <a:latin typeface="Lucida Grande"/>
              <a:ea typeface="Lucida Grande"/>
              <a:cs typeface="Lucida Grande"/>
              <a:sym typeface="Lucida Grande"/>
            </a:endParaRPr>
          </a:p>
          <a:p>
            <a:pPr lvl="0" algn="l" defTabSz="457200">
              <a:tabLst>
                <a:tab pos="457200" algn="l"/>
              </a:tabLst>
              <a:defRPr sz="1800"/>
            </a:pPr>
            <a:r>
              <a:rPr sz="1500" spc="-6">
                <a:latin typeface="Lucida Grande"/>
                <a:ea typeface="Lucida Grande"/>
                <a:cs typeface="Lucida Grande"/>
                <a:sym typeface="Lucida Grande"/>
              </a:rPr>
              <a:t>•	 </a:t>
            </a:r>
            <a:r>
              <a:rPr sz="1500" spc="-5">
                <a:latin typeface="Lucida Grande"/>
                <a:ea typeface="Lucida Grande"/>
                <a:cs typeface="Lucida Grande"/>
                <a:sym typeface="Lucida Grande"/>
              </a:rPr>
              <a:t>Если тебе зажимают рот рукой, укуси за руку.</a:t>
            </a:r>
            <a:endParaRPr sz="1500" spc="-6">
              <a:latin typeface="Lucida Grande"/>
              <a:ea typeface="Lucida Grande"/>
              <a:cs typeface="Lucida Grande"/>
              <a:sym typeface="Lucida Grande"/>
            </a:endParaRPr>
          </a:p>
          <a:p>
            <a:pPr lvl="0" algn="just" defTabSz="457200">
              <a:tabLst>
                <a:tab pos="457200" algn="l"/>
              </a:tabLst>
              <a:defRPr sz="1800"/>
            </a:pPr>
            <a:r>
              <a:rPr sz="1500" spc="-6">
                <a:latin typeface="Lucida Grande"/>
                <a:ea typeface="Lucida Grande"/>
                <a:cs typeface="Lucida Grande"/>
                <a:sym typeface="Lucida Grande"/>
              </a:rPr>
              <a:t>•	 </a:t>
            </a:r>
            <a:r>
              <a:rPr sz="1500" spc="-10">
                <a:latin typeface="Lucida Grande"/>
                <a:ea typeface="Lucida Grande"/>
                <a:cs typeface="Lucida Grande"/>
                <a:sym typeface="Lucida Grande"/>
              </a:rPr>
              <a:t>Используй любые подсобные средства: ручку, расчёску или ключи (вонзи в </a:t>
            </a:r>
            <a:r>
              <a:rPr sz="1500" spc="-6">
                <a:latin typeface="Lucida Grande"/>
                <a:ea typeface="Lucida Grande"/>
                <a:cs typeface="Lucida Grande"/>
                <a:sym typeface="Lucida Grande"/>
              </a:rPr>
              <a:t>лицо, в ногу или руку нападающего); любой аэрозоль (направь струю в </a:t>
            </a:r>
            <a:r>
              <a:rPr sz="1500" spc="-5">
                <a:latin typeface="Lucida Grande"/>
                <a:ea typeface="Lucida Grande"/>
                <a:cs typeface="Lucida Grande"/>
                <a:sym typeface="Lucida Grande"/>
              </a:rPr>
              <a:t>глаза); каблук (сильно топни каблуком по ноге нападающего), громко кричи.</a:t>
            </a:r>
            <a:endParaRPr sz="1500" spc="-6">
              <a:latin typeface="Lucida Grande"/>
              <a:ea typeface="Lucida Grande"/>
              <a:cs typeface="Lucida Grande"/>
              <a:sym typeface="Lucida Grande"/>
            </a:endParaRPr>
          </a:p>
          <a:p>
            <a:pPr lvl="0" algn="just" defTabSz="457200">
              <a:tabLst>
                <a:tab pos="457200" algn="l"/>
              </a:tabLst>
              <a:defRPr sz="1800"/>
            </a:pPr>
            <a:r>
              <a:rPr sz="1500" spc="-12">
                <a:latin typeface="Lucida Grande"/>
                <a:ea typeface="Lucida Grande"/>
                <a:cs typeface="Lucida Grande"/>
                <a:sym typeface="Lucida Grande"/>
              </a:rPr>
              <a:t>•	 </a:t>
            </a:r>
            <a:r>
              <a:rPr sz="1500" spc="-10">
                <a:latin typeface="Lucida Grande"/>
                <a:ea typeface="Lucida Grande"/>
                <a:cs typeface="Lucida Grande"/>
                <a:sym typeface="Lucida Grande"/>
              </a:rPr>
              <a:t>Дерись изо всех сил, не размахивай беспорядочно руками. Надо причинить </a:t>
            </a:r>
            <a:r>
              <a:rPr sz="1500" spc="-12">
                <a:latin typeface="Lucida Grande"/>
                <a:ea typeface="Lucida Grande"/>
                <a:cs typeface="Lucida Grande"/>
                <a:sym typeface="Lucida Grande"/>
              </a:rPr>
              <a:t>нападающему максимальную боль.</a:t>
            </a:r>
          </a:p>
          <a:p>
            <a:pPr lvl="0" algn="l" defTabSz="457200">
              <a:defRPr sz="1800"/>
            </a:pPr>
            <a:r>
              <a:rPr sz="1500" spc="-6">
                <a:latin typeface="Lucida Grande"/>
                <a:ea typeface="Lucida Grande"/>
                <a:cs typeface="Lucida Grande"/>
                <a:sym typeface="Lucida Grande"/>
              </a:rPr>
              <a:t>•	 </a:t>
            </a:r>
            <a:r>
              <a:rPr sz="1500" spc="-5">
                <a:latin typeface="Lucida Grande"/>
                <a:ea typeface="Lucida Grande"/>
                <a:cs typeface="Lucida Grande"/>
                <a:sym typeface="Lucida Grande"/>
              </a:rPr>
              <a:t>Как только он ослабит хватку - убегай.</a:t>
            </a:r>
            <a:endParaRPr sz="1500" spc="-43">
              <a:latin typeface="Lucida Grande"/>
              <a:ea typeface="Lucida Grande"/>
              <a:cs typeface="Lucida Grande"/>
              <a:sym typeface="Lucida Grande"/>
            </a:endParaRPr>
          </a:p>
          <a:p>
            <a:pPr lvl="0" algn="l" defTabSz="457200">
              <a:tabLst>
                <a:tab pos="228600" algn="l"/>
              </a:tabLst>
              <a:defRPr sz="1800"/>
            </a:pPr>
            <a:endParaRPr sz="1500">
              <a:latin typeface="Lucida Grande"/>
              <a:ea typeface="Lucida Grande"/>
              <a:cs typeface="Lucida Grande"/>
              <a:sym typeface="Lucida Grande"/>
            </a:endParaRPr>
          </a:p>
          <a:p>
            <a:pPr lvl="0" algn="just" defTabSz="457200">
              <a:tabLst>
                <a:tab pos="215900" algn="l"/>
              </a:tabLst>
              <a:defRPr sz="1800"/>
            </a:pPr>
            <a:r>
              <a:rPr sz="1500">
                <a:latin typeface="Lucida Grande"/>
                <a:ea typeface="Lucida Grande"/>
                <a:cs typeface="Lucida Grande"/>
                <a:sym typeface="Lucida Grande"/>
              </a:rPr>
              <a:t>•	 </a:t>
            </a:r>
            <a:r>
              <a:rPr sz="1500" spc="-16">
                <a:latin typeface="Lucida Grande"/>
                <a:ea typeface="Lucida Grande"/>
                <a:cs typeface="Lucida Grande"/>
                <a:sym typeface="Lucida Grande"/>
              </a:rPr>
              <a:t>Если приходится идти вечером в одиночку, шагай быстро и уверенно и не </a:t>
            </a:r>
            <a:r>
              <a:rPr sz="1500">
                <a:latin typeface="Lucida Grande"/>
                <a:ea typeface="Lucida Grande"/>
                <a:cs typeface="Lucida Grande"/>
                <a:sym typeface="Lucida Grande"/>
              </a:rPr>
              <a:t>показывай страха; можно подойти к женщине, которая вызывает доверие, или к пожилой паре и идти рядом с ними.</a:t>
            </a:r>
          </a:p>
          <a:p>
            <a:pPr lvl="0" algn="just" defTabSz="457200">
              <a:tabLst>
                <a:tab pos="215900" algn="l"/>
              </a:tabLst>
              <a:defRPr sz="1800"/>
            </a:pPr>
            <a:r>
              <a:rPr sz="1500" spc="-6">
                <a:latin typeface="Lucida Grande"/>
                <a:ea typeface="Lucida Grande"/>
                <a:cs typeface="Lucida Grande"/>
                <a:sym typeface="Lucida Grande"/>
              </a:rPr>
              <a:t>•	 </a:t>
            </a:r>
            <a:r>
              <a:rPr sz="1500" spc="-5">
                <a:latin typeface="Lucida Grande"/>
                <a:ea typeface="Lucida Grande"/>
                <a:cs typeface="Lucida Grande"/>
                <a:sym typeface="Lucida Grande"/>
              </a:rPr>
              <a:t>В общественном транспорте садись ближе к водителю или машинисту и выходи из вагона в последний момент, не показывая заранее, </a:t>
            </a:r>
            <a:r>
              <a:rPr sz="1500" spc="-6">
                <a:latin typeface="Lucida Grande"/>
                <a:ea typeface="Lucida Grande"/>
                <a:cs typeface="Lucida Grande"/>
                <a:sym typeface="Lucida Grande"/>
              </a:rPr>
              <a:t>что следующая остановка твоя.</a:t>
            </a:r>
          </a:p>
          <a:p>
            <a:pPr lvl="0" algn="just" defTabSz="457200">
              <a:tabLst>
                <a:tab pos="215900" algn="l"/>
              </a:tabLst>
              <a:defRPr sz="1800"/>
            </a:pPr>
            <a:r>
              <a:rPr sz="1500" spc="-12">
                <a:latin typeface="Lucida Grande"/>
                <a:ea typeface="Lucida Grande"/>
                <a:cs typeface="Lucida Grande"/>
                <a:sym typeface="Lucida Grande"/>
              </a:rPr>
              <a:t>•	 </a:t>
            </a:r>
            <a:r>
              <a:rPr sz="1500" spc="-16">
                <a:latin typeface="Lucida Grande"/>
                <a:ea typeface="Lucida Grande"/>
                <a:cs typeface="Lucida Grande"/>
                <a:sym typeface="Lucida Grande"/>
              </a:rPr>
              <a:t>Не голосуй на дороге и не отвечай на предложение подвезти или на просьбу </a:t>
            </a:r>
            <a:r>
              <a:rPr sz="1500" spc="-10">
                <a:latin typeface="Lucida Grande"/>
                <a:ea typeface="Lucida Grande"/>
                <a:cs typeface="Lucida Grande"/>
                <a:sym typeface="Lucida Grande"/>
              </a:rPr>
              <a:t>показать, как проехать туда-то. Ни в коем случае не садись в машину, чтобы </a:t>
            </a:r>
            <a:r>
              <a:rPr sz="1500" spc="-12">
                <a:latin typeface="Lucida Grande"/>
                <a:ea typeface="Lucida Grande"/>
                <a:cs typeface="Lucida Grande"/>
                <a:sym typeface="Lucida Grande"/>
              </a:rPr>
              <a:t>показать дорогу.</a:t>
            </a:r>
          </a:p>
          <a:p>
            <a:pPr lvl="0" algn="l" defTabSz="457200">
              <a:tabLst>
                <a:tab pos="215900" algn="l"/>
              </a:tabLst>
              <a:defRPr sz="1800"/>
            </a:pPr>
            <a:r>
              <a:rPr sz="1500" spc="-6">
                <a:latin typeface="Lucida Grande"/>
                <a:ea typeface="Lucida Grande"/>
                <a:cs typeface="Lucida Grande"/>
                <a:sym typeface="Lucida Grande"/>
              </a:rPr>
              <a:t>•	 </a:t>
            </a:r>
            <a:r>
              <a:rPr sz="1500" spc="-5">
                <a:latin typeface="Lucida Grande"/>
                <a:ea typeface="Lucida Grande"/>
                <a:cs typeface="Lucida Grande"/>
                <a:sym typeface="Lucida Grande"/>
              </a:rPr>
              <a:t>Не ходи в отдалённые и безлюдные места.</a:t>
            </a:r>
            <a:endParaRPr sz="1500" spc="-6">
              <a:latin typeface="Lucida Grande"/>
              <a:ea typeface="Lucida Grande"/>
              <a:cs typeface="Lucida Grande"/>
              <a:sym typeface="Lucida Grande"/>
            </a:endParaRPr>
          </a:p>
          <a:p>
            <a:pPr lvl="0" algn="just" defTabSz="457200">
              <a:tabLst>
                <a:tab pos="215900" algn="l"/>
              </a:tabLst>
              <a:defRPr sz="1800"/>
            </a:pPr>
            <a:r>
              <a:rPr sz="1500">
                <a:latin typeface="Lucida Grande"/>
                <a:ea typeface="Lucida Grande"/>
                <a:cs typeface="Lucida Grande"/>
                <a:sym typeface="Lucida Grande"/>
              </a:rPr>
              <a:t>•	 Иди по улице в тёмное время в группе, вышедшей из транспорта.</a:t>
            </a:r>
          </a:p>
          <a:p>
            <a:pPr lvl="0" algn="l" defTabSz="457200">
              <a:tabLst>
                <a:tab pos="215900" algn="l"/>
              </a:tabLst>
              <a:defRPr sz="1800"/>
            </a:pPr>
            <a:r>
              <a:rPr sz="1500" spc="-6">
                <a:latin typeface="Lucida Grande"/>
                <a:ea typeface="Lucida Grande"/>
                <a:cs typeface="Lucida Grande"/>
                <a:sym typeface="Lucida Grande"/>
              </a:rPr>
              <a:t>•	 </a:t>
            </a:r>
            <a:r>
              <a:rPr sz="1500" spc="-5">
                <a:latin typeface="Lucida Grande"/>
                <a:ea typeface="Lucida Grande"/>
                <a:cs typeface="Lucida Grande"/>
                <a:sym typeface="Lucida Grande"/>
              </a:rPr>
              <a:t>Переходи по подземному переходу в группе.</a:t>
            </a:r>
            <a:endParaRPr sz="1500" spc="-6">
              <a:latin typeface="Lucida Grande"/>
              <a:ea typeface="Lucida Grande"/>
              <a:cs typeface="Lucida Grande"/>
              <a:sym typeface="Lucida Grande"/>
            </a:endParaRPr>
          </a:p>
          <a:p>
            <a:pPr lvl="0" algn="l" defTabSz="457200">
              <a:defRPr sz="1800"/>
            </a:pPr>
            <a:r>
              <a:rPr sz="1500">
                <a:latin typeface="Lucida Grande"/>
                <a:ea typeface="Lucida Grande"/>
                <a:cs typeface="Lucida Grande"/>
                <a:sym typeface="Lucida Grande"/>
              </a:rPr>
              <a:t>•	 Увидев впереди группу людей или пьяного, лучше перейди на другую сторону улицы или измени маршрут.</a:t>
            </a:r>
          </a:p>
          <a:p>
            <a:pPr lvl="0" algn="l" defTabSz="457200">
              <a:defRPr sz="1800"/>
            </a:pPr>
            <a:endParaRPr sz="1500">
              <a:latin typeface="Lucida Grande"/>
              <a:ea typeface="Lucida Grande"/>
              <a:cs typeface="Lucida Grande"/>
              <a:sym typeface="Lucida Grande"/>
            </a:endParaRPr>
          </a:p>
          <a:p>
            <a:pPr lvl="0" algn="l" defTabSz="457200">
              <a:tabLst>
                <a:tab pos="457200" algn="l"/>
              </a:tabLst>
              <a:defRPr sz="1800"/>
            </a:pPr>
            <a:r>
              <a:rPr sz="1500">
                <a:latin typeface="Lucida Grande"/>
                <a:ea typeface="Lucida Grande"/>
                <a:cs typeface="Lucida Grande"/>
                <a:sym typeface="Lucida Grande"/>
              </a:rPr>
              <a:t>•	 Если автомобиль начинает медленно двигаться рядом, перейди на другую сторону.</a:t>
            </a:r>
          </a:p>
          <a:p>
            <a:pPr lvl="0" algn="l" defTabSz="457200">
              <a:tabLst>
                <a:tab pos="457200" algn="l"/>
              </a:tabLst>
              <a:defRPr sz="1800"/>
            </a:pPr>
            <a:r>
              <a:rPr sz="1500">
                <a:latin typeface="Lucida Grande"/>
                <a:ea typeface="Lucida Grande"/>
                <a:cs typeface="Lucida Grande"/>
                <a:sym typeface="Lucida Grande"/>
              </a:rPr>
              <a:t>•	 Всегда  предупреждай  родственников  о  том,  куда  идёшь,  и  проси  их встретить в вечернее время.</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p:nvPr/>
        </p:nvSpPr>
        <p:spPr>
          <a:xfrm>
            <a:off x="3078280" y="2546350"/>
            <a:ext cx="7383431" cy="5386090"/>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p>
            <a:pPr lvl="0" defTabSz="914400">
              <a:defRPr sz="1800"/>
            </a:pPr>
            <a:r>
              <a:rPr sz="2500" b="1" spc="-20" dirty="0">
                <a:latin typeface="Lucida Grande"/>
                <a:ea typeface="Lucida Grande"/>
                <a:cs typeface="Lucida Grande"/>
                <a:sym typeface="Lucida Grande"/>
              </a:rPr>
              <a:t>ВАЖНЫЕ ТЕЛЕФОНЫ:</a:t>
            </a:r>
          </a:p>
          <a:p>
            <a:pPr lvl="0" defTabSz="914400">
              <a:defRPr sz="1800"/>
            </a:pPr>
            <a:endParaRPr sz="2500" b="1" spc="-20" dirty="0">
              <a:latin typeface="Lucida Grande"/>
              <a:ea typeface="Lucida Grande"/>
              <a:cs typeface="Lucida Grande"/>
              <a:sym typeface="Lucida Grande"/>
            </a:endParaRPr>
          </a:p>
          <a:p>
            <a:pPr lvl="0" defTabSz="914400">
              <a:defRPr sz="1800"/>
            </a:pPr>
            <a:endParaRPr sz="2500" spc="-20" dirty="0">
              <a:latin typeface="Lucida Grande"/>
              <a:ea typeface="Lucida Grande"/>
              <a:cs typeface="Lucida Grande"/>
              <a:sym typeface="Lucida Grande"/>
            </a:endParaRPr>
          </a:p>
          <a:p>
            <a:pPr lvl="0" defTabSz="914400">
              <a:defRPr sz="1800"/>
            </a:pPr>
            <a:r>
              <a:rPr sz="2500" b="1" dirty="0" err="1">
                <a:latin typeface="Lucida Grande"/>
                <a:ea typeface="Lucida Grande"/>
                <a:cs typeface="Lucida Grande"/>
                <a:sym typeface="Lucida Grande"/>
              </a:rPr>
              <a:t>Дежурная</a:t>
            </a:r>
            <a:r>
              <a:rPr sz="2500" b="1" dirty="0">
                <a:latin typeface="Lucida Grande"/>
                <a:ea typeface="Lucida Grande"/>
                <a:cs typeface="Lucida Grande"/>
                <a:sym typeface="Lucida Grande"/>
              </a:rPr>
              <a:t> </a:t>
            </a:r>
            <a:r>
              <a:rPr sz="2500" b="1" dirty="0" err="1">
                <a:latin typeface="Lucida Grande"/>
                <a:ea typeface="Lucida Grande"/>
                <a:cs typeface="Lucida Grande"/>
                <a:sym typeface="Lucida Grande"/>
              </a:rPr>
              <a:t>служба</a:t>
            </a:r>
            <a:r>
              <a:rPr sz="2500" b="1" dirty="0">
                <a:latin typeface="Lucida Grande"/>
                <a:ea typeface="Lucida Grande"/>
                <a:cs typeface="Lucida Grande"/>
                <a:sym typeface="Lucida Grande"/>
              </a:rPr>
              <a:t> т. (3412) 50-01-68  </a:t>
            </a:r>
            <a:endParaRPr sz="2500" dirty="0">
              <a:latin typeface="Lucida Grande"/>
              <a:ea typeface="Lucida Grande"/>
              <a:cs typeface="Lucida Grande"/>
              <a:sym typeface="Lucida Grande"/>
            </a:endParaRPr>
          </a:p>
          <a:p>
            <a:pPr lvl="0" defTabSz="914400">
              <a:defRPr sz="1800"/>
            </a:pPr>
            <a:r>
              <a:rPr sz="2500" dirty="0">
                <a:latin typeface="Lucida Grande"/>
                <a:ea typeface="Lucida Grande"/>
                <a:cs typeface="Lucida Grande"/>
                <a:sym typeface="Lucida Grande"/>
              </a:rPr>
              <a:t>(в </a:t>
            </a:r>
            <a:r>
              <a:rPr sz="2500" dirty="0" err="1">
                <a:latin typeface="Lucida Grande"/>
                <a:ea typeface="Lucida Grande"/>
                <a:cs typeface="Lucida Grande"/>
                <a:sym typeface="Lucida Grande"/>
              </a:rPr>
              <a:t>рабочие</a:t>
            </a:r>
            <a:r>
              <a:rPr sz="2500" dirty="0">
                <a:latin typeface="Lucida Grande"/>
                <a:ea typeface="Lucida Grande"/>
                <a:cs typeface="Lucida Grande"/>
                <a:sym typeface="Lucida Grande"/>
              </a:rPr>
              <a:t> </a:t>
            </a:r>
            <a:r>
              <a:rPr sz="2500" dirty="0" err="1">
                <a:latin typeface="Lucida Grande"/>
                <a:ea typeface="Lucida Grande"/>
                <a:cs typeface="Lucida Grande"/>
                <a:sym typeface="Lucida Grande"/>
              </a:rPr>
              <a:t>дни</a:t>
            </a:r>
            <a:r>
              <a:rPr sz="2500" dirty="0">
                <a:latin typeface="Lucida Grande"/>
                <a:ea typeface="Lucida Grande"/>
                <a:cs typeface="Lucida Grande"/>
                <a:sym typeface="Lucida Grande"/>
              </a:rPr>
              <a:t> с 18-00 </a:t>
            </a:r>
            <a:r>
              <a:rPr sz="2500" dirty="0" err="1">
                <a:latin typeface="Lucida Grande"/>
                <a:ea typeface="Lucida Grande"/>
                <a:cs typeface="Lucida Grande"/>
                <a:sym typeface="Lucida Grande"/>
              </a:rPr>
              <a:t>до</a:t>
            </a:r>
            <a:r>
              <a:rPr sz="2500" dirty="0">
                <a:latin typeface="Lucida Grande"/>
                <a:ea typeface="Lucida Grande"/>
                <a:cs typeface="Lucida Grande"/>
                <a:sym typeface="Lucida Grande"/>
              </a:rPr>
              <a:t> 09-00 </a:t>
            </a:r>
            <a:r>
              <a:rPr sz="2500" dirty="0" err="1">
                <a:latin typeface="Lucida Grande"/>
                <a:ea typeface="Lucida Grande"/>
                <a:cs typeface="Lucida Grande"/>
                <a:sym typeface="Lucida Grande"/>
              </a:rPr>
              <a:t>следующих</a:t>
            </a:r>
            <a:r>
              <a:rPr sz="2500" dirty="0">
                <a:latin typeface="Lucida Grande"/>
                <a:ea typeface="Lucida Grande"/>
                <a:cs typeface="Lucida Grande"/>
                <a:sym typeface="Lucida Grande"/>
              </a:rPr>
              <a:t> </a:t>
            </a:r>
            <a:r>
              <a:rPr sz="2500" dirty="0" err="1">
                <a:latin typeface="Lucida Grande"/>
                <a:ea typeface="Lucida Grande"/>
                <a:cs typeface="Lucida Grande"/>
                <a:sym typeface="Lucida Grande"/>
              </a:rPr>
              <a:t>суток</a:t>
            </a:r>
            <a:endParaRPr sz="2500" dirty="0">
              <a:latin typeface="Lucida Grande"/>
              <a:ea typeface="Lucida Grande"/>
              <a:cs typeface="Lucida Grande"/>
              <a:sym typeface="Lucida Grande"/>
            </a:endParaRPr>
          </a:p>
          <a:p>
            <a:pPr lvl="0" defTabSz="914400">
              <a:defRPr sz="1800"/>
            </a:pPr>
            <a:r>
              <a:rPr sz="2500" dirty="0">
                <a:latin typeface="Lucida Grande"/>
                <a:ea typeface="Lucida Grande"/>
                <a:cs typeface="Lucida Grande"/>
                <a:sym typeface="Lucida Grande"/>
              </a:rPr>
              <a:t>в </a:t>
            </a:r>
            <a:r>
              <a:rPr sz="2500" dirty="0" err="1">
                <a:latin typeface="Lucida Grande"/>
                <a:ea typeface="Lucida Grande"/>
                <a:cs typeface="Lucida Grande"/>
                <a:sym typeface="Lucida Grande"/>
              </a:rPr>
              <a:t>пятницу</a:t>
            </a:r>
            <a:r>
              <a:rPr sz="2500" dirty="0">
                <a:latin typeface="Lucida Grande"/>
                <a:ea typeface="Lucida Grande"/>
                <a:cs typeface="Lucida Grande"/>
                <a:sym typeface="Lucida Grande"/>
              </a:rPr>
              <a:t> и </a:t>
            </a:r>
            <a:r>
              <a:rPr sz="2500" dirty="0" err="1">
                <a:latin typeface="Lucida Grande"/>
                <a:ea typeface="Lucida Grande"/>
                <a:cs typeface="Lucida Grande"/>
                <a:sym typeface="Lucida Grande"/>
              </a:rPr>
              <a:t>предпраздничные</a:t>
            </a:r>
            <a:r>
              <a:rPr sz="2500" dirty="0">
                <a:latin typeface="Lucida Grande"/>
                <a:ea typeface="Lucida Grande"/>
                <a:cs typeface="Lucida Grande"/>
                <a:sym typeface="Lucida Grande"/>
              </a:rPr>
              <a:t> </a:t>
            </a:r>
            <a:r>
              <a:rPr sz="2500" dirty="0" err="1">
                <a:latin typeface="Lucida Grande"/>
                <a:ea typeface="Lucida Grande"/>
                <a:cs typeface="Lucida Grande"/>
                <a:sym typeface="Lucida Grande"/>
              </a:rPr>
              <a:t>дни</a:t>
            </a:r>
            <a:r>
              <a:rPr sz="2500" dirty="0">
                <a:latin typeface="Lucida Grande"/>
                <a:ea typeface="Lucida Grande"/>
                <a:cs typeface="Lucida Grande"/>
                <a:sym typeface="Lucida Grande"/>
              </a:rPr>
              <a:t> - с 16-45</a:t>
            </a:r>
          </a:p>
          <a:p>
            <a:pPr lvl="0" defTabSz="914400">
              <a:defRPr sz="1800"/>
            </a:pPr>
            <a:r>
              <a:rPr sz="2500" dirty="0">
                <a:latin typeface="Lucida Grande"/>
                <a:ea typeface="Lucida Grande"/>
                <a:cs typeface="Lucida Grande"/>
                <a:sym typeface="Lucida Grande"/>
              </a:rPr>
              <a:t>в </a:t>
            </a:r>
            <a:r>
              <a:rPr sz="2500" dirty="0" err="1">
                <a:latin typeface="Lucida Grande"/>
                <a:ea typeface="Lucida Grande"/>
                <a:cs typeface="Lucida Grande"/>
                <a:sym typeface="Lucida Grande"/>
              </a:rPr>
              <a:t>выходные</a:t>
            </a:r>
            <a:r>
              <a:rPr sz="2500" dirty="0">
                <a:latin typeface="Lucida Grande"/>
                <a:ea typeface="Lucida Grande"/>
                <a:cs typeface="Lucida Grande"/>
                <a:sym typeface="Lucida Grande"/>
              </a:rPr>
              <a:t> и </a:t>
            </a:r>
            <a:r>
              <a:rPr sz="2500" dirty="0" err="1">
                <a:latin typeface="Lucida Grande"/>
                <a:ea typeface="Lucida Grande"/>
                <a:cs typeface="Lucida Grande"/>
                <a:sym typeface="Lucida Grande"/>
              </a:rPr>
              <a:t>праздничные</a:t>
            </a:r>
            <a:r>
              <a:rPr sz="2500" dirty="0">
                <a:latin typeface="Lucida Grande"/>
                <a:ea typeface="Lucida Grande"/>
                <a:cs typeface="Lucida Grande"/>
                <a:sym typeface="Lucida Grande"/>
              </a:rPr>
              <a:t> </a:t>
            </a:r>
            <a:r>
              <a:rPr sz="2500" dirty="0" err="1">
                <a:latin typeface="Lucida Grande"/>
                <a:ea typeface="Lucida Grande"/>
                <a:cs typeface="Lucida Grande"/>
                <a:sym typeface="Lucida Grande"/>
              </a:rPr>
              <a:t>дни</a:t>
            </a:r>
            <a:r>
              <a:rPr sz="2500" dirty="0">
                <a:latin typeface="Lucida Grande"/>
                <a:ea typeface="Lucida Grande"/>
                <a:cs typeface="Lucida Grande"/>
                <a:sym typeface="Lucida Grande"/>
              </a:rPr>
              <a:t> - </a:t>
            </a:r>
            <a:r>
              <a:rPr sz="2500" dirty="0" err="1">
                <a:latin typeface="Lucida Grande"/>
                <a:ea typeface="Lucida Grande"/>
                <a:cs typeface="Lucida Grande"/>
                <a:sym typeface="Lucida Grande"/>
              </a:rPr>
              <a:t>круглосуточно</a:t>
            </a:r>
            <a:r>
              <a:rPr sz="2500" dirty="0">
                <a:latin typeface="Lucida Grande"/>
                <a:ea typeface="Lucida Grande"/>
                <a:cs typeface="Lucida Grande"/>
                <a:sym typeface="Lucida Grande"/>
              </a:rPr>
              <a:t>)</a:t>
            </a:r>
          </a:p>
          <a:p>
            <a:pPr lvl="0" defTabSz="914400">
              <a:defRPr sz="1800"/>
            </a:pPr>
            <a:endParaRPr sz="2500" b="1" dirty="0">
              <a:latin typeface="Lucida Grande"/>
              <a:ea typeface="Lucida Grande"/>
              <a:cs typeface="Lucida Grande"/>
              <a:sym typeface="Lucida Grande"/>
            </a:endParaRPr>
          </a:p>
          <a:p>
            <a:pPr lvl="0" defTabSz="914400">
              <a:defRPr sz="1800"/>
            </a:pPr>
            <a:r>
              <a:rPr sz="2500" b="1" dirty="0" err="1">
                <a:latin typeface="Lucida Grande"/>
                <a:ea typeface="Lucida Grande"/>
                <a:cs typeface="Lucida Grande"/>
                <a:sym typeface="Lucida Grande"/>
              </a:rPr>
              <a:t>Телефонная</a:t>
            </a:r>
            <a:r>
              <a:rPr sz="2500" b="1" dirty="0">
                <a:latin typeface="Lucida Grande"/>
                <a:ea typeface="Lucida Grande"/>
                <a:cs typeface="Lucida Grande"/>
                <a:sym typeface="Lucida Grande"/>
              </a:rPr>
              <a:t> </a:t>
            </a:r>
            <a:r>
              <a:rPr sz="2500" b="1" dirty="0" err="1">
                <a:latin typeface="Lucida Grande"/>
                <a:ea typeface="Lucida Grande"/>
                <a:cs typeface="Lucida Grande"/>
                <a:sym typeface="Lucida Grande"/>
              </a:rPr>
              <a:t>линия</a:t>
            </a:r>
            <a:r>
              <a:rPr sz="2500" b="1" dirty="0">
                <a:latin typeface="Lucida Grande"/>
                <a:ea typeface="Lucida Grande"/>
                <a:cs typeface="Lucida Grande"/>
                <a:sym typeface="Lucida Grande"/>
              </a:rPr>
              <a:t> «</a:t>
            </a:r>
            <a:r>
              <a:rPr sz="2500" b="1" dirty="0" err="1">
                <a:latin typeface="Lucida Grande"/>
                <a:ea typeface="Lucida Grande"/>
                <a:cs typeface="Lucida Grande"/>
                <a:sym typeface="Lucida Grande"/>
              </a:rPr>
              <a:t>Ребенок</a:t>
            </a:r>
            <a:r>
              <a:rPr sz="2500" b="1" dirty="0">
                <a:latin typeface="Lucida Grande"/>
                <a:ea typeface="Lucida Grande"/>
                <a:cs typeface="Lucida Grande"/>
                <a:sym typeface="Lucida Grande"/>
              </a:rPr>
              <a:t> в </a:t>
            </a:r>
            <a:r>
              <a:rPr sz="2500" b="1" dirty="0" err="1">
                <a:latin typeface="Lucida Grande"/>
                <a:ea typeface="Lucida Grande"/>
                <a:cs typeface="Lucida Grande"/>
                <a:sym typeface="Lucida Grande"/>
              </a:rPr>
              <a:t>опасности</a:t>
            </a:r>
            <a:r>
              <a:rPr sz="2500" b="1" dirty="0">
                <a:latin typeface="Lucida Grande"/>
                <a:ea typeface="Lucida Grande"/>
                <a:cs typeface="Lucida Grande"/>
                <a:sym typeface="Lucida Grande"/>
              </a:rPr>
              <a:t>» </a:t>
            </a:r>
          </a:p>
          <a:p>
            <a:pPr lvl="0" defTabSz="914400">
              <a:defRPr sz="1800"/>
            </a:pPr>
            <a:r>
              <a:rPr sz="2500" b="1" dirty="0">
                <a:latin typeface="Lucida Grande"/>
                <a:ea typeface="Lucida Grande"/>
                <a:cs typeface="Lucida Grande"/>
                <a:sym typeface="Lucida Grande"/>
              </a:rPr>
              <a:t>(3412) 41-39-90</a:t>
            </a:r>
          </a:p>
          <a:p>
            <a:pPr lvl="0" defTabSz="914400">
              <a:defRPr sz="1800"/>
            </a:pPr>
            <a:r>
              <a:rPr sz="2500" b="1" dirty="0">
                <a:latin typeface="Lucida Grande"/>
                <a:ea typeface="Lucida Grande"/>
                <a:cs typeface="Lucida Grande"/>
                <a:sym typeface="Lucida Grande"/>
              </a:rPr>
              <a:t>8-800-2000-125</a:t>
            </a:r>
            <a:r>
              <a:rPr lang="ru-RU" sz="2500" b="1" dirty="0">
                <a:latin typeface="Lucida Grande"/>
                <a:ea typeface="Lucida Grande"/>
                <a:cs typeface="Lucida Grande"/>
                <a:sym typeface="Lucida Grande"/>
              </a:rPr>
              <a:t>, с сотового «123»</a:t>
            </a:r>
            <a:endParaRPr sz="2500" b="1" dirty="0">
              <a:latin typeface="Lucida Grande"/>
              <a:ea typeface="Lucida Grande"/>
              <a:cs typeface="Lucida Grande"/>
              <a:sym typeface="Lucida Grande"/>
            </a:endParaRPr>
          </a:p>
          <a:p>
            <a:pPr lvl="0" defTabSz="914400">
              <a:defRPr sz="1800"/>
            </a:pPr>
            <a:endParaRPr sz="2500" dirty="0">
              <a:latin typeface="Lucida Grande"/>
              <a:ea typeface="Lucida Grande"/>
              <a:cs typeface="Lucida Grande"/>
              <a:sym typeface="Lucida Grande"/>
            </a:endParaRPr>
          </a:p>
          <a:p>
            <a:pPr lvl="0" defTabSz="914400">
              <a:defRPr sz="1800"/>
            </a:pPr>
            <a:r>
              <a:rPr sz="2500" b="1" dirty="0" err="1">
                <a:latin typeface="Lucida Grande"/>
                <a:ea typeface="Lucida Grande"/>
                <a:cs typeface="Lucida Grande"/>
                <a:sym typeface="Lucida Grande"/>
              </a:rPr>
              <a:t>Телефон</a:t>
            </a:r>
            <a:r>
              <a:rPr sz="2500" b="1" dirty="0">
                <a:latin typeface="Lucida Grande"/>
                <a:ea typeface="Lucida Grande"/>
                <a:cs typeface="Lucida Grande"/>
                <a:sym typeface="Lucida Grande"/>
              </a:rPr>
              <a:t> </a:t>
            </a:r>
            <a:r>
              <a:rPr sz="2500" b="1" dirty="0" err="1">
                <a:latin typeface="Lucida Grande"/>
                <a:ea typeface="Lucida Grande"/>
                <a:cs typeface="Lucida Grande"/>
                <a:sym typeface="Lucida Grande"/>
              </a:rPr>
              <a:t>доверия</a:t>
            </a:r>
            <a:r>
              <a:rPr sz="2500" b="1" dirty="0">
                <a:latin typeface="Lucida Grande"/>
                <a:ea typeface="Lucida Grande"/>
                <a:cs typeface="Lucida Grande"/>
                <a:sym typeface="Lucida Grande"/>
              </a:rPr>
              <a:t> </a:t>
            </a:r>
            <a:r>
              <a:rPr sz="2500" b="1" dirty="0" err="1">
                <a:latin typeface="Lucida Grande"/>
                <a:ea typeface="Lucida Grande"/>
                <a:cs typeface="Lucida Grande"/>
                <a:sym typeface="Lucida Grande"/>
              </a:rPr>
              <a:t>следственного</a:t>
            </a:r>
            <a:r>
              <a:rPr sz="2500" b="1" dirty="0">
                <a:latin typeface="Lucida Grande"/>
                <a:ea typeface="Lucida Grande"/>
                <a:cs typeface="Lucida Grande"/>
                <a:sym typeface="Lucida Grande"/>
              </a:rPr>
              <a:t> </a:t>
            </a:r>
            <a:r>
              <a:rPr sz="2500" b="1" dirty="0" err="1">
                <a:latin typeface="Lucida Grande"/>
                <a:ea typeface="Lucida Grande"/>
                <a:cs typeface="Lucida Grande"/>
                <a:sym typeface="Lucida Grande"/>
              </a:rPr>
              <a:t>управления</a:t>
            </a:r>
            <a:r>
              <a:rPr sz="2500" b="1" dirty="0">
                <a:latin typeface="Lucida Grande"/>
                <a:ea typeface="Lucida Grande"/>
                <a:cs typeface="Lucida Grande"/>
                <a:sym typeface="Lucida Grande"/>
              </a:rPr>
              <a:t> </a:t>
            </a:r>
          </a:p>
          <a:p>
            <a:pPr lvl="0" defTabSz="914400">
              <a:defRPr sz="1800"/>
            </a:pPr>
            <a:r>
              <a:rPr sz="2500" b="1" dirty="0">
                <a:latin typeface="Lucida Grande"/>
                <a:ea typeface="Lucida Grande"/>
                <a:cs typeface="Lucida Grande"/>
                <a:sym typeface="Lucida Grande"/>
              </a:rPr>
              <a:t>(3412) 41-39-10</a:t>
            </a:r>
          </a:p>
        </p:txBody>
      </p:sp>
      <p:pic>
        <p:nvPicPr>
          <p:cNvPr id="218" name="pasted-image.png"/>
          <p:cNvPicPr/>
          <p:nvPr/>
        </p:nvPicPr>
        <p:blipFill>
          <a:blip r:embed="rId2" cstate="print"/>
          <a:stretch>
            <a:fillRect/>
          </a:stretch>
        </p:blipFill>
        <p:spPr>
          <a:xfrm>
            <a:off x="1620591" y="359171"/>
            <a:ext cx="1305213" cy="1567658"/>
          </a:xfrm>
          <a:prstGeom prst="rect">
            <a:avLst/>
          </a:prstGeom>
          <a:ln w="12700">
            <a:miter lim="400000"/>
          </a:ln>
        </p:spPr>
      </p:pic>
      <p:sp>
        <p:nvSpPr>
          <p:cNvPr id="219" name="Shape 219"/>
          <p:cNvSpPr/>
          <p:nvPr/>
        </p:nvSpPr>
        <p:spPr>
          <a:xfrm>
            <a:off x="2329120" y="467677"/>
            <a:ext cx="10315159" cy="79184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marL="8889" marR="457200" lvl="0" defTabSz="457200">
              <a:defRPr sz="1800"/>
            </a:pPr>
            <a:r>
              <a:rPr sz="2300" b="1" spc="-19">
                <a:solidFill>
                  <a:srgbClr val="010101"/>
                </a:solidFill>
                <a:latin typeface="Lucida Grande"/>
                <a:ea typeface="Lucida Grande"/>
                <a:cs typeface="Lucida Grande"/>
                <a:sym typeface="Lucida Grande"/>
              </a:rPr>
              <a:t>Следственное управление </a:t>
            </a:r>
            <a:r>
              <a:rPr sz="2300" b="1" spc="-38">
                <a:solidFill>
                  <a:srgbClr val="010101"/>
                </a:solidFill>
                <a:latin typeface="Lucida Grande"/>
                <a:ea typeface="Lucida Grande"/>
                <a:cs typeface="Lucida Grande"/>
                <a:sym typeface="Lucida Grande"/>
              </a:rPr>
              <a:t>Следственного комитета </a:t>
            </a:r>
          </a:p>
          <a:p>
            <a:pPr marL="8889" marR="457200" lvl="0" defTabSz="457200">
              <a:defRPr sz="1800"/>
            </a:pPr>
            <a:r>
              <a:rPr sz="2300" b="1" spc="-67">
                <a:solidFill>
                  <a:srgbClr val="010101"/>
                </a:solidFill>
                <a:latin typeface="Lucida Grande"/>
                <a:ea typeface="Lucida Grande"/>
                <a:cs typeface="Lucida Grande"/>
                <a:sym typeface="Lucida Grande"/>
              </a:rPr>
              <a:t>Российской Федерации по Удмуртской Республике</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TotalTime>
  <Words>3245</Words>
  <Application>Microsoft Office PowerPoint</Application>
  <PresentationFormat>Произвольный</PresentationFormat>
  <Paragraphs>459</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White</vt:lpstr>
      <vt:lpstr>ЕСЛИ ДЕТЯМ УГРОЖАЕТ ОПАСНОСТЬ</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ЕСЛИ ДЕТЯМ УГРОЖАЕТ ОПАСНОСТЬ</dc:title>
  <dc:creator>Наговицын Максим Александрович</dc:creator>
  <cp:lastModifiedBy>Сизов</cp:lastModifiedBy>
  <cp:revision>2</cp:revision>
  <dcterms:modified xsi:type="dcterms:W3CDTF">2019-12-24T11:59:38Z</dcterms:modified>
</cp:coreProperties>
</file>