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70" r:id="rId5"/>
    <p:sldId id="261" r:id="rId6"/>
    <p:sldId id="271" r:id="rId7"/>
    <p:sldId id="263" r:id="rId8"/>
    <p:sldId id="264" r:id="rId9"/>
    <p:sldId id="265" r:id="rId10"/>
    <p:sldId id="266" r:id="rId11"/>
    <p:sldId id="267" r:id="rId12"/>
    <p:sldId id="268" r:id="rId13"/>
    <p:sldId id="272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980" y="-8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72C3-D8CF-4D5B-80A8-827FE6296F35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6033-868E-4C88-8D3A-7C787EFE1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72C3-D8CF-4D5B-80A8-827FE6296F35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6033-868E-4C88-8D3A-7C787EFE1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72C3-D8CF-4D5B-80A8-827FE6296F35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6033-868E-4C88-8D3A-7C787EFE1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72C3-D8CF-4D5B-80A8-827FE6296F35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6033-868E-4C88-8D3A-7C787EFE1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72C3-D8CF-4D5B-80A8-827FE6296F35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6033-868E-4C88-8D3A-7C787EFE1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72C3-D8CF-4D5B-80A8-827FE6296F35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6033-868E-4C88-8D3A-7C787EFE1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72C3-D8CF-4D5B-80A8-827FE6296F35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6033-868E-4C88-8D3A-7C787EFE1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72C3-D8CF-4D5B-80A8-827FE6296F35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6033-868E-4C88-8D3A-7C787EFE1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72C3-D8CF-4D5B-80A8-827FE6296F35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6033-868E-4C88-8D3A-7C787EFE1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72C3-D8CF-4D5B-80A8-827FE6296F35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6033-868E-4C88-8D3A-7C787EFE1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72C3-D8CF-4D5B-80A8-827FE6296F35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6033-868E-4C88-8D3A-7C787EFE1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872C3-D8CF-4D5B-80A8-827FE6296F35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6033-868E-4C88-8D3A-7C787EFE1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oypolk.ru/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451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52"/>
            <a:ext cx="858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642924"/>
            <a:ext cx="14351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714362"/>
            <a:ext cx="14097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28662" y="2285998"/>
            <a:ext cx="7500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Об организации и проведении </a:t>
            </a:r>
          </a:p>
          <a:p>
            <a:pPr algn="ctr"/>
            <a:r>
              <a:rPr lang="ru-RU" sz="2800" b="1" dirty="0" smtClean="0">
                <a:latin typeface="Cambria" pitchFamily="18" charset="0"/>
              </a:rPr>
              <a:t>праздничных мероприятий</a:t>
            </a:r>
          </a:p>
          <a:p>
            <a:pPr algn="ctr"/>
            <a:r>
              <a:rPr lang="ru-RU" sz="2800" b="1" dirty="0" smtClean="0">
                <a:latin typeface="Cambria" pitchFamily="18" charset="0"/>
              </a:rPr>
              <a:t>в Удмуртской Республике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с 1 по 9 мая 2018 года 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451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52"/>
            <a:ext cx="858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14744" y="928676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mbria" pitchFamily="18" charset="0"/>
              </a:rPr>
              <a:t>12.30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b="1" dirty="0" smtClean="0">
                <a:latin typeface="Cambria" pitchFamily="18" charset="0"/>
              </a:rPr>
              <a:t>Легкоатлетическая «Эстафета мира»</a:t>
            </a:r>
          </a:p>
        </p:txBody>
      </p:sp>
      <p:pic>
        <p:nvPicPr>
          <p:cNvPr id="8194" name="Picture 2" descr="C:\Users\hodyrev\Desktop\9 МАЯ\imgs-1486022267.jpg"/>
          <p:cNvPicPr>
            <a:picLocks noChangeAspect="1" noChangeArrowheads="1"/>
          </p:cNvPicPr>
          <p:nvPr/>
        </p:nvPicPr>
        <p:blipFill>
          <a:blip r:embed="rId4"/>
          <a:srcRect l="21212" t="3763" r="20346"/>
          <a:stretch>
            <a:fillRect/>
          </a:stretch>
        </p:blipFill>
        <p:spPr bwMode="auto">
          <a:xfrm>
            <a:off x="1214414" y="500048"/>
            <a:ext cx="2286016" cy="179110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43306" y="2571750"/>
            <a:ext cx="5786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mbria" pitchFamily="18" charset="0"/>
              </a:rPr>
              <a:t>12.00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b="1" dirty="0" smtClean="0">
                <a:latin typeface="Cambria" pitchFamily="18" charset="0"/>
              </a:rPr>
              <a:t>Интерактивная программа «Спасибо деду за Победу» </a:t>
            </a:r>
            <a:r>
              <a:rPr lang="ru-RU" sz="2800" dirty="0" smtClean="0">
                <a:latin typeface="Cambria" pitchFamily="18" charset="0"/>
              </a:rPr>
              <a:t>(Набережная) </a:t>
            </a:r>
          </a:p>
        </p:txBody>
      </p:sp>
      <p:pic>
        <p:nvPicPr>
          <p:cNvPr id="8196" name="Picture 4" descr="C:\Users\hodyrev\Desktop\9 МАЯ\10742132.jpg"/>
          <p:cNvPicPr>
            <a:picLocks noChangeAspect="1" noChangeArrowheads="1"/>
          </p:cNvPicPr>
          <p:nvPr/>
        </p:nvPicPr>
        <p:blipFill>
          <a:blip r:embed="rId5" cstate="print"/>
          <a:srcRect l="8571"/>
          <a:stretch>
            <a:fillRect/>
          </a:stretch>
        </p:blipFill>
        <p:spPr bwMode="auto">
          <a:xfrm>
            <a:off x="1214414" y="2643188"/>
            <a:ext cx="2286016" cy="166688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451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52"/>
            <a:ext cx="858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57620" y="857238"/>
            <a:ext cx="57864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Cambria" pitchFamily="18" charset="0"/>
              </a:rPr>
              <a:t>13.00</a:t>
            </a:r>
            <a:r>
              <a:rPr lang="ru-RU" sz="2600" dirty="0" smtClean="0">
                <a:latin typeface="Cambria" pitchFamily="18" charset="0"/>
              </a:rPr>
              <a:t> </a:t>
            </a:r>
            <a:r>
              <a:rPr lang="ru-RU" sz="2600" b="1" dirty="0" smtClean="0">
                <a:latin typeface="Cambria" pitchFamily="18" charset="0"/>
              </a:rPr>
              <a:t>Республиканская акция «Катюша»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2071684"/>
            <a:ext cx="59293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Cambria" pitchFamily="18" charset="0"/>
              </a:rPr>
              <a:t>17.00</a:t>
            </a:r>
            <a:r>
              <a:rPr lang="ru-RU" sz="2600" dirty="0" smtClean="0">
                <a:latin typeface="Cambria" pitchFamily="18" charset="0"/>
              </a:rPr>
              <a:t> </a:t>
            </a:r>
            <a:r>
              <a:rPr lang="ru-RU" sz="2600" b="1" dirty="0" smtClean="0">
                <a:latin typeface="Cambria" pitchFamily="18" charset="0"/>
              </a:rPr>
              <a:t>Концерт Мира </a:t>
            </a:r>
          </a:p>
          <a:p>
            <a:r>
              <a:rPr lang="ru-RU" sz="2600" dirty="0" smtClean="0">
                <a:latin typeface="Cambria" pitchFamily="18" charset="0"/>
              </a:rPr>
              <a:t>(Монумент «Навеки с Россией»)</a:t>
            </a:r>
          </a:p>
        </p:txBody>
      </p:sp>
      <p:pic>
        <p:nvPicPr>
          <p:cNvPr id="9218" name="Picture 2" descr="C:\Users\hodyrev\Desktop\9 МАЯ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00048"/>
            <a:ext cx="1857388" cy="123152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43306" y="3429006"/>
            <a:ext cx="59293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Cambria" pitchFamily="18" charset="0"/>
              </a:rPr>
              <a:t>19.30</a:t>
            </a:r>
            <a:r>
              <a:rPr lang="ru-RU" sz="2600" dirty="0" smtClean="0">
                <a:latin typeface="Cambria" pitchFamily="18" charset="0"/>
              </a:rPr>
              <a:t> </a:t>
            </a:r>
            <a:r>
              <a:rPr lang="ru-RU" sz="2600" b="1" dirty="0" smtClean="0">
                <a:latin typeface="Cambria" pitchFamily="18" charset="0"/>
              </a:rPr>
              <a:t>«Песни нашей Победы»</a:t>
            </a:r>
          </a:p>
          <a:p>
            <a:r>
              <a:rPr lang="ru-RU" sz="2600" dirty="0" smtClean="0">
                <a:latin typeface="Cambria" pitchFamily="18" charset="0"/>
              </a:rPr>
              <a:t>(Монумент «Навеки с Россией»)</a:t>
            </a:r>
          </a:p>
        </p:txBody>
      </p:sp>
      <p:pic>
        <p:nvPicPr>
          <p:cNvPr id="8" name="Рисунок 7" descr="C:\Users\sundukova\Desktop\9 МАЯ\ПРЕЗА\Сцена_9200х5000мм_с логотипами партнеров-01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429006"/>
            <a:ext cx="2000264" cy="107157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hodyrev\Desktop\9 МАЯ\9 МАЯ\ПРЕЗА\5_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2000246"/>
            <a:ext cx="1857388" cy="12364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451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52"/>
            <a:ext cx="858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488" y="2357436"/>
            <a:ext cx="57864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Cambria" pitchFamily="18" charset="0"/>
              </a:rPr>
              <a:t>19.55</a:t>
            </a:r>
            <a:r>
              <a:rPr lang="ru-RU" sz="2600" dirty="0" smtClean="0">
                <a:latin typeface="Cambria" pitchFamily="18" charset="0"/>
              </a:rPr>
              <a:t> </a:t>
            </a:r>
            <a:r>
              <a:rPr lang="ru-RU" sz="2600" b="1" dirty="0" smtClean="0">
                <a:latin typeface="Cambria" pitchFamily="18" charset="0"/>
              </a:rPr>
              <a:t>Минута молчания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488" y="3000378"/>
            <a:ext cx="52149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Cambria" pitchFamily="18" charset="0"/>
              </a:rPr>
              <a:t>20.00 </a:t>
            </a:r>
            <a:r>
              <a:rPr lang="ru-RU" sz="2600" b="1" dirty="0" smtClean="0">
                <a:latin typeface="Cambria" pitchFamily="18" charset="0"/>
              </a:rPr>
              <a:t>Большой праздничный концерт «Никто не забыт! Ничто не забыто!» </a:t>
            </a:r>
          </a:p>
          <a:p>
            <a:r>
              <a:rPr lang="ru-RU" sz="2600" dirty="0" smtClean="0">
                <a:latin typeface="Cambria" pitchFamily="18" charset="0"/>
              </a:rPr>
              <a:t>(Центральная площадь)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8926" y="571486"/>
            <a:ext cx="59293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Cambria" pitchFamily="18" charset="0"/>
              </a:rPr>
              <a:t>16.00-22.00</a:t>
            </a:r>
            <a:r>
              <a:rPr lang="ru-RU" sz="2600" dirty="0" smtClean="0">
                <a:latin typeface="Cambria" pitchFamily="18" charset="0"/>
              </a:rPr>
              <a:t> </a:t>
            </a:r>
            <a:r>
              <a:rPr lang="ru-RU" sz="2600" b="1" dirty="0" smtClean="0">
                <a:latin typeface="Cambria" pitchFamily="18" charset="0"/>
              </a:rPr>
              <a:t>Концерты «Победа остается молодой! »</a:t>
            </a:r>
          </a:p>
          <a:p>
            <a:r>
              <a:rPr lang="ru-RU" sz="2600" dirty="0" smtClean="0">
                <a:latin typeface="Cambria" pitchFamily="18" charset="0"/>
              </a:rPr>
              <a:t>(Центральная площадь)</a:t>
            </a:r>
          </a:p>
        </p:txBody>
      </p:sp>
      <p:pic>
        <p:nvPicPr>
          <p:cNvPr id="10242" name="Picture 2" descr="C:\Users\hodyrev\Desktop\9 МАЯ\maxresdefault.jpg"/>
          <p:cNvPicPr>
            <a:picLocks noChangeAspect="1" noChangeArrowheads="1"/>
          </p:cNvPicPr>
          <p:nvPr/>
        </p:nvPicPr>
        <p:blipFill>
          <a:blip r:embed="rId4" cstate="print"/>
          <a:srcRect l="7142" r="23810"/>
          <a:stretch>
            <a:fillRect/>
          </a:stretch>
        </p:blipFill>
        <p:spPr bwMode="auto">
          <a:xfrm>
            <a:off x="857224" y="500048"/>
            <a:ext cx="1578457" cy="128588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hodyrev\Desktop\9 МАЯ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429006"/>
            <a:ext cx="1714512" cy="114300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C:\Users\hodyrev\Desktop\9 МАЯ\kll.jpg"/>
          <p:cNvPicPr>
            <a:picLocks noChangeAspect="1" noChangeArrowheads="1"/>
          </p:cNvPicPr>
          <p:nvPr/>
        </p:nvPicPr>
        <p:blipFill>
          <a:blip r:embed="rId6"/>
          <a:srcRect r="13792"/>
          <a:stretch>
            <a:fillRect/>
          </a:stretch>
        </p:blipFill>
        <p:spPr bwMode="auto">
          <a:xfrm>
            <a:off x="714348" y="2000246"/>
            <a:ext cx="1785950" cy="116863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451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52"/>
            <a:ext cx="858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642924"/>
            <a:ext cx="14351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714362"/>
            <a:ext cx="14097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28662" y="2285998"/>
            <a:ext cx="7500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Об организации и проведении </a:t>
            </a:r>
          </a:p>
          <a:p>
            <a:pPr algn="ctr"/>
            <a:r>
              <a:rPr lang="ru-RU" sz="2800" b="1" dirty="0" smtClean="0">
                <a:latin typeface="Cambria" pitchFamily="18" charset="0"/>
              </a:rPr>
              <a:t>праздничных мероприятий</a:t>
            </a:r>
          </a:p>
          <a:p>
            <a:pPr algn="ctr"/>
            <a:r>
              <a:rPr lang="ru-RU" sz="2800" b="1" dirty="0" smtClean="0">
                <a:latin typeface="Cambria" pitchFamily="18" charset="0"/>
              </a:rPr>
              <a:t>в Удмуртской Республике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с 1 по 9 мая 2018 года 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451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52"/>
            <a:ext cx="858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28662" y="57148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ambria" pitchFamily="18" charset="0"/>
              </a:rPr>
              <a:t>1</a:t>
            </a:r>
            <a:r>
              <a:rPr lang="ru-RU" sz="48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4800" dirty="0" smtClean="0">
                <a:latin typeface="Cambria" pitchFamily="18" charset="0"/>
              </a:rPr>
              <a:t>мая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52" y="1714494"/>
            <a:ext cx="30003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более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50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 мероприятий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071816"/>
            <a:ext cx="3714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более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Cambria" pitchFamily="18" charset="0"/>
              </a:rPr>
              <a:t>5</a:t>
            </a:r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0 000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 участников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2051" name="Picture 3" descr="C:\Users\hodyrev\Desktop\Business-ManWoma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86064"/>
            <a:ext cx="1285884" cy="1285884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929456" y="2285204"/>
            <a:ext cx="85725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перфолента 14"/>
          <p:cNvSpPr/>
          <p:nvPr/>
        </p:nvSpPr>
        <p:spPr>
          <a:xfrm>
            <a:off x="714348" y="1857370"/>
            <a:ext cx="571504" cy="357190"/>
          </a:xfrm>
          <a:prstGeom prst="flowChartPunched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hodyrev\Desktop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643056"/>
            <a:ext cx="3786214" cy="252048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451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52"/>
            <a:ext cx="858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86182" y="500048"/>
            <a:ext cx="51435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Cambria" pitchFamily="18" charset="0"/>
              </a:rPr>
              <a:t>12.30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ru-RU" sz="2200" b="1" dirty="0" smtClean="0">
                <a:latin typeface="Cambria" pitchFamily="18" charset="0"/>
              </a:rPr>
              <a:t>Юбилейная велогонка</a:t>
            </a:r>
            <a:r>
              <a:rPr lang="ru-RU" sz="2200" dirty="0" smtClean="0">
                <a:latin typeface="Cambria" pitchFamily="18" charset="0"/>
              </a:rPr>
              <a:t>, посвященная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ru-RU" sz="2200" dirty="0" smtClean="0">
                <a:latin typeface="Cambria" pitchFamily="18" charset="0"/>
              </a:rPr>
              <a:t>празднику </a:t>
            </a:r>
          </a:p>
          <a:p>
            <a:r>
              <a:rPr lang="ru-RU" sz="2200" dirty="0" smtClean="0">
                <a:latin typeface="Cambria" pitchFamily="18" charset="0"/>
              </a:rPr>
              <a:t>Весны  и Труда (Центральная площадь)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ru-RU" sz="2200" u="sng" dirty="0" err="1" smtClean="0">
                <a:solidFill>
                  <a:schemeClr val="accent1"/>
                </a:solidFill>
                <a:latin typeface="Cambria" pitchFamily="18" charset="0"/>
              </a:rPr>
              <a:t>Велоимпульс.рф</a:t>
            </a:r>
            <a:endParaRPr lang="ru-RU" sz="2200" u="sng" dirty="0" smtClean="0">
              <a:solidFill>
                <a:schemeClr val="accent1"/>
              </a:solidFill>
              <a:latin typeface="Cambria" pitchFamily="18" charset="0"/>
            </a:endParaRPr>
          </a:p>
          <a:p>
            <a:endParaRPr lang="ru-RU" sz="2800" dirty="0">
              <a:latin typeface="Cambria" pitchFamily="18" charset="0"/>
            </a:endParaRPr>
          </a:p>
        </p:txBody>
      </p:sp>
      <p:pic>
        <p:nvPicPr>
          <p:cNvPr id="4098" name="Picture 2" descr="C:\Users\hodyrev\Desktop\1 мая 2018 года\1430404149_velo.jpg"/>
          <p:cNvPicPr>
            <a:picLocks noChangeAspect="1" noChangeArrowheads="1"/>
          </p:cNvPicPr>
          <p:nvPr/>
        </p:nvPicPr>
        <p:blipFill>
          <a:blip r:embed="rId4"/>
          <a:srcRect b="12990"/>
          <a:stretch>
            <a:fillRect/>
          </a:stretch>
        </p:blipFill>
        <p:spPr bwMode="auto">
          <a:xfrm>
            <a:off x="785786" y="642924"/>
            <a:ext cx="2428892" cy="140539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14744" y="2500312"/>
            <a:ext cx="48577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Cambria" pitchFamily="18" charset="0"/>
              </a:rPr>
              <a:t>12.30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ru-RU" sz="2200" b="1" dirty="0" smtClean="0">
                <a:latin typeface="Cambria" pitchFamily="18" charset="0"/>
              </a:rPr>
              <a:t>Детские любительские соревнования на </a:t>
            </a:r>
            <a:r>
              <a:rPr lang="ru-RU" sz="2200" b="1" dirty="0" err="1" smtClean="0">
                <a:latin typeface="Cambria" pitchFamily="18" charset="0"/>
              </a:rPr>
              <a:t>беговелах</a:t>
            </a:r>
            <a:r>
              <a:rPr lang="ru-RU" sz="2200" b="1" dirty="0" smtClean="0">
                <a:latin typeface="Cambria" pitchFamily="18" charset="0"/>
              </a:rPr>
              <a:t>  </a:t>
            </a:r>
            <a:r>
              <a:rPr lang="ru-RU" sz="2200" dirty="0" smtClean="0">
                <a:latin typeface="Cambria" pitchFamily="18" charset="0"/>
              </a:rPr>
              <a:t>(Ротонда за Домом Правительства)</a:t>
            </a:r>
          </a:p>
          <a:p>
            <a:endParaRPr lang="ru-RU" sz="2800" dirty="0">
              <a:latin typeface="Cambria" pitchFamily="18" charset="0"/>
            </a:endParaRPr>
          </a:p>
        </p:txBody>
      </p:sp>
      <p:pic>
        <p:nvPicPr>
          <p:cNvPr id="4099" name="Picture 3" descr="C:\Users\hodyrev\Desktop\1 мая 2018 года\zIYQ-YzY9XM.jpg"/>
          <p:cNvPicPr>
            <a:picLocks noChangeAspect="1" noChangeArrowheads="1"/>
          </p:cNvPicPr>
          <p:nvPr/>
        </p:nvPicPr>
        <p:blipFill>
          <a:blip r:embed="rId5" cstate="print"/>
          <a:srcRect l="21658" t="1804" r="15774" b="18798"/>
          <a:stretch>
            <a:fillRect/>
          </a:stretch>
        </p:blipFill>
        <p:spPr bwMode="auto">
          <a:xfrm>
            <a:off x="928662" y="2214560"/>
            <a:ext cx="2143140" cy="181342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451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52"/>
            <a:ext cx="858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43240" y="642924"/>
            <a:ext cx="51435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Cambria" pitchFamily="18" charset="0"/>
              </a:rPr>
              <a:t>12.00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ru-RU" sz="2200" b="1" dirty="0" smtClean="0">
                <a:latin typeface="Cambria" pitchFamily="18" charset="0"/>
              </a:rPr>
              <a:t>Турнир по уличному баскетболу</a:t>
            </a:r>
            <a:endParaRPr lang="en-US" sz="2200" b="1" dirty="0" smtClean="0">
              <a:latin typeface="Cambria" pitchFamily="18" charset="0"/>
            </a:endParaRPr>
          </a:p>
          <a:p>
            <a:r>
              <a:rPr lang="ru-RU" sz="2200" dirty="0" smtClean="0">
                <a:latin typeface="Cambria" pitchFamily="18" charset="0"/>
              </a:rPr>
              <a:t>(Сквер Победы)</a:t>
            </a:r>
          </a:p>
          <a:p>
            <a:endParaRPr lang="ru-RU" sz="28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2143122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Cambria" pitchFamily="18" charset="0"/>
              </a:rPr>
              <a:t>16.00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ru-RU" sz="2200" b="1" dirty="0" smtClean="0">
                <a:latin typeface="Cambria" pitchFamily="18" charset="0"/>
              </a:rPr>
              <a:t>Театральный пикник </a:t>
            </a:r>
          </a:p>
          <a:p>
            <a:r>
              <a:rPr lang="ru-RU" sz="2200" dirty="0" smtClean="0">
                <a:latin typeface="Cambria" pitchFamily="18" charset="0"/>
              </a:rPr>
              <a:t>(Ротонда за Домом Правительства)</a:t>
            </a:r>
          </a:p>
          <a:p>
            <a:endParaRPr lang="ru-RU" sz="2800" dirty="0">
              <a:latin typeface="Cambria" pitchFamily="18" charset="0"/>
            </a:endParaRPr>
          </a:p>
        </p:txBody>
      </p:sp>
      <p:pic>
        <p:nvPicPr>
          <p:cNvPr id="5122" name="Picture 2" descr="C:\Users\hodyrev\Desktop\1 мая 2018 года\0_news_28212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28610"/>
            <a:ext cx="1500198" cy="142876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hodyrev\Desktop\f2299243.jpg"/>
          <p:cNvPicPr>
            <a:picLocks noChangeAspect="1" noChangeArrowheads="1"/>
          </p:cNvPicPr>
          <p:nvPr/>
        </p:nvPicPr>
        <p:blipFill>
          <a:blip r:embed="rId5"/>
          <a:srcRect l="12000"/>
          <a:stretch>
            <a:fillRect/>
          </a:stretch>
        </p:blipFill>
        <p:spPr bwMode="auto">
          <a:xfrm>
            <a:off x="1214414" y="2071684"/>
            <a:ext cx="1571636" cy="119621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14678" y="3429006"/>
            <a:ext cx="48577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Cambria" pitchFamily="18" charset="0"/>
              </a:rPr>
              <a:t>18.00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ru-RU" sz="2200" b="1" dirty="0" smtClean="0">
                <a:latin typeface="Cambria" pitchFamily="18" charset="0"/>
              </a:rPr>
              <a:t>«Виниловая маевка» </a:t>
            </a:r>
          </a:p>
          <a:p>
            <a:r>
              <a:rPr lang="ru-RU" sz="2200" dirty="0" smtClean="0">
                <a:latin typeface="Cambria" pitchFamily="18" charset="0"/>
              </a:rPr>
              <a:t>(внутренний двор Национального музея)</a:t>
            </a:r>
          </a:p>
          <a:p>
            <a:endParaRPr lang="ru-RU" sz="2800" dirty="0">
              <a:latin typeface="Cambria" pitchFamily="18" charset="0"/>
            </a:endParaRPr>
          </a:p>
        </p:txBody>
      </p:sp>
      <p:pic>
        <p:nvPicPr>
          <p:cNvPr id="5125" name="Picture 5" descr="C:\Users\hodyrev\Desktop\W_EwFCh4Nbw.jpg"/>
          <p:cNvPicPr>
            <a:picLocks noChangeAspect="1" noChangeArrowheads="1"/>
          </p:cNvPicPr>
          <p:nvPr/>
        </p:nvPicPr>
        <p:blipFill>
          <a:blip r:embed="rId6" cstate="print"/>
          <a:srcRect l="15680" t="2941" r="9839"/>
          <a:stretch>
            <a:fillRect/>
          </a:stretch>
        </p:blipFill>
        <p:spPr bwMode="auto">
          <a:xfrm>
            <a:off x="1142976" y="3429006"/>
            <a:ext cx="1571636" cy="136484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451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52"/>
            <a:ext cx="858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hodyrev\Desktop\56d2478e3f70e153256783b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857370"/>
            <a:ext cx="3422086" cy="22145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290" y="50004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ДЕНЬ ПОБЕДЫ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в Удмуртской Республике</a:t>
            </a:r>
            <a:endParaRPr lang="ru-RU" sz="3600" dirty="0" smtClean="0">
              <a:latin typeface="Cambria" pitchFamily="18" charset="0"/>
            </a:endParaRPr>
          </a:p>
        </p:txBody>
      </p:sp>
      <p:pic>
        <p:nvPicPr>
          <p:cNvPr id="1029" name="Picture 5" descr="C:\Users\hodyrev\Desktop\5a76b5f3c628d54e5aaf323107dd53f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928808"/>
            <a:ext cx="3883028" cy="258530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451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52"/>
            <a:ext cx="858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43240" y="500048"/>
            <a:ext cx="514353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Cambria" pitchFamily="18" charset="0"/>
              </a:rPr>
              <a:t>4 мая </a:t>
            </a:r>
            <a:r>
              <a:rPr lang="ru-RU" sz="2600" b="1" dirty="0" err="1" smtClean="0">
                <a:latin typeface="Cambria" pitchFamily="18" charset="0"/>
              </a:rPr>
              <a:t>Квест-игра</a:t>
            </a:r>
            <a:r>
              <a:rPr lang="ru-RU" sz="2600" b="1" dirty="0" smtClean="0">
                <a:latin typeface="Cambria" pitchFamily="18" charset="0"/>
              </a:rPr>
              <a:t> «И значит нам нужна одна Победа» </a:t>
            </a:r>
          </a:p>
          <a:p>
            <a:r>
              <a:rPr lang="ru-RU" sz="2600" dirty="0" smtClean="0">
                <a:latin typeface="Cambria" pitchFamily="18" charset="0"/>
              </a:rPr>
              <a:t>(Сквер Победы</a:t>
            </a:r>
            <a:r>
              <a:rPr lang="ru-RU" sz="2200" dirty="0" smtClean="0">
                <a:latin typeface="Cambria" pitchFamily="18" charset="0"/>
              </a:rPr>
              <a:t>)</a:t>
            </a:r>
          </a:p>
          <a:p>
            <a:endParaRPr lang="ru-RU" sz="28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1928808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Cambria" pitchFamily="18" charset="0"/>
              </a:rPr>
              <a:t>4 мая  </a:t>
            </a:r>
            <a:r>
              <a:rPr lang="ru-RU" sz="2600" b="1" dirty="0" smtClean="0">
                <a:latin typeface="Cambria" pitchFamily="18" charset="0"/>
              </a:rPr>
              <a:t>Бал Победы  </a:t>
            </a:r>
          </a:p>
          <a:p>
            <a:r>
              <a:rPr lang="ru-RU" sz="2600" dirty="0" smtClean="0">
                <a:latin typeface="Cambria" pitchFamily="18" charset="0"/>
              </a:rPr>
              <a:t>(ТРЦ «</a:t>
            </a:r>
            <a:r>
              <a:rPr lang="ru-RU" sz="2600" dirty="0" err="1" smtClean="0">
                <a:latin typeface="Cambria" pitchFamily="18" charset="0"/>
              </a:rPr>
              <a:t>Италмас</a:t>
            </a:r>
            <a:r>
              <a:rPr lang="ru-RU" sz="2600" dirty="0" smtClean="0">
                <a:latin typeface="Cambria" pitchFamily="18" charset="0"/>
              </a:rPr>
              <a:t>)</a:t>
            </a:r>
          </a:p>
          <a:p>
            <a:endParaRPr lang="ru-RU" sz="2800" dirty="0">
              <a:latin typeface="Cambria" pitchFamily="18" charset="0"/>
            </a:endParaRPr>
          </a:p>
        </p:txBody>
      </p:sp>
      <p:pic>
        <p:nvPicPr>
          <p:cNvPr id="6146" name="Picture 2" descr="C:\Users\hodyrev\Desktop\0_news_48097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28610"/>
            <a:ext cx="1643074" cy="119944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hodyrev\Desktop\0_news_47475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785932"/>
            <a:ext cx="1571636" cy="124302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14678" y="3143254"/>
            <a:ext cx="48577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Cambria" pitchFamily="18" charset="0"/>
              </a:rPr>
              <a:t>4 мая  </a:t>
            </a:r>
            <a:r>
              <a:rPr lang="ru-RU" sz="2600" b="1" dirty="0" smtClean="0">
                <a:latin typeface="Cambria" pitchFamily="18" charset="0"/>
              </a:rPr>
              <a:t>Парад кадетского движения </a:t>
            </a:r>
          </a:p>
          <a:p>
            <a:r>
              <a:rPr lang="ru-RU" sz="2600" dirty="0" smtClean="0">
                <a:latin typeface="Cambria" pitchFamily="18" charset="0"/>
              </a:rPr>
              <a:t>(Центральная площадь)</a:t>
            </a:r>
          </a:p>
          <a:p>
            <a:endParaRPr lang="ru-RU" sz="2800" dirty="0">
              <a:latin typeface="Cambria" pitchFamily="18" charset="0"/>
            </a:endParaRPr>
          </a:p>
        </p:txBody>
      </p:sp>
      <p:pic>
        <p:nvPicPr>
          <p:cNvPr id="6148" name="Picture 4" descr="C:\Users\hodyrev\Desktop\image2762403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286130"/>
            <a:ext cx="1928827" cy="128588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451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52"/>
            <a:ext cx="858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357522" y="928676"/>
            <a:ext cx="5786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mbria" pitchFamily="18" charset="0"/>
              </a:rPr>
              <a:t>9.00</a:t>
            </a:r>
            <a:r>
              <a:rPr lang="ru-RU" sz="2800" dirty="0" smtClean="0">
                <a:latin typeface="Cambria" pitchFamily="18" charset="0"/>
              </a:rPr>
              <a:t> Возложение цветов к Монументу боевой и трудовой славы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2050" name="Picture 2" descr="C:\Users\hodyrev\Desktop\45b63079a5e840120e5ddb5a0aa41d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928676"/>
            <a:ext cx="2467824" cy="164307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00430" y="2786064"/>
            <a:ext cx="4714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mbria" pitchFamily="18" charset="0"/>
              </a:rPr>
              <a:t>10.00 </a:t>
            </a:r>
            <a:r>
              <a:rPr lang="ru-RU" sz="2800" dirty="0" smtClean="0">
                <a:latin typeface="Cambria" pitchFamily="18" charset="0"/>
              </a:rPr>
              <a:t>Парад и праздничное шествие на Центральной площади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2051" name="Picture 3" descr="C:\Users\hodyrev\Desktop\256829e46cdf05a68ac916de3bdb9af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857502"/>
            <a:ext cx="2500330" cy="166471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451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52"/>
            <a:ext cx="858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57290" y="50004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Бессмертный полк</a:t>
            </a:r>
            <a:endParaRPr lang="ru-RU" sz="3600" dirty="0" smtClean="0">
              <a:latin typeface="Cambria" pitchFamily="18" charset="0"/>
            </a:endParaRPr>
          </a:p>
        </p:txBody>
      </p:sp>
      <p:pic>
        <p:nvPicPr>
          <p:cNvPr id="3074" name="Picture 2" descr="C:\Users\hodyrev\Desktop\559026a7db8e745eddafe297b04d32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28742"/>
            <a:ext cx="3286148" cy="2187906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1285866"/>
            <a:ext cx="30718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10.30-11.30 </a:t>
            </a:r>
          </a:p>
          <a:p>
            <a:endParaRPr lang="ru-RU" sz="1400" dirty="0" smtClean="0">
              <a:latin typeface="Cambria" pitchFamily="18" charset="0"/>
            </a:endParaRPr>
          </a:p>
          <a:p>
            <a:pPr algn="ctr"/>
            <a:r>
              <a:rPr lang="ru-RU" sz="2000" dirty="0" smtClean="0">
                <a:latin typeface="Cambria" pitchFamily="18" charset="0"/>
              </a:rPr>
              <a:t>Формирование колонны с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9.30 </a:t>
            </a:r>
            <a:r>
              <a:rPr lang="ru-RU" sz="2000" dirty="0" smtClean="0">
                <a:latin typeface="Cambria" pitchFamily="18" charset="0"/>
              </a:rPr>
              <a:t>на ул. Бородина</a:t>
            </a:r>
          </a:p>
          <a:p>
            <a:endParaRPr lang="ru-RU" sz="1200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  <a:hlinkClick r:id="rId5"/>
              </a:rPr>
              <a:t>http://moypolk.ru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endParaRPr lang="ru-RU" sz="1000" dirty="0" smtClean="0">
              <a:latin typeface="Cambria" pitchFamily="18" charset="0"/>
            </a:endParaRPr>
          </a:p>
          <a:p>
            <a:pPr algn="ctr"/>
            <a:r>
              <a:rPr lang="ru-RU" sz="2000" dirty="0" smtClean="0">
                <a:latin typeface="Cambria" pitchFamily="18" charset="0"/>
              </a:rPr>
              <a:t>Телефоны </a:t>
            </a:r>
          </a:p>
          <a:p>
            <a:pPr algn="ctr"/>
            <a:r>
              <a:rPr lang="ru-RU" sz="2000" dirty="0" smtClean="0">
                <a:latin typeface="Cambria" pitchFamily="18" charset="0"/>
              </a:rPr>
              <a:t>(3412) 51-26-41</a:t>
            </a:r>
          </a:p>
          <a:p>
            <a:pPr algn="ctr"/>
            <a:r>
              <a:rPr lang="ru-RU" sz="2000" dirty="0" smtClean="0">
                <a:latin typeface="Cambria" pitchFamily="18" charset="0"/>
              </a:rPr>
              <a:t>(3412) 43-03-12 </a:t>
            </a:r>
          </a:p>
          <a:p>
            <a:pPr algn="ctr"/>
            <a:r>
              <a:rPr lang="ru-RU" sz="2000" dirty="0" smtClean="0">
                <a:latin typeface="Cambria" pitchFamily="18" charset="0"/>
              </a:rPr>
              <a:t>(3412) 95-69-49</a:t>
            </a:r>
          </a:p>
          <a:p>
            <a:endParaRPr lang="ru-RU"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451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52"/>
            <a:ext cx="858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357522" y="928676"/>
            <a:ext cx="57864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Cambria" pitchFamily="18" charset="0"/>
              </a:rPr>
              <a:t>11.00-15.00 </a:t>
            </a:r>
            <a:r>
              <a:rPr lang="ru-RU" sz="2600" b="1" dirty="0" smtClean="0">
                <a:latin typeface="Cambria" pitchFamily="18" charset="0"/>
              </a:rPr>
              <a:t>Культурная программа «На привале Победы»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Cambria" pitchFamily="18" charset="0"/>
              </a:rPr>
              <a:t>Площадка у Госсовета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Cambria" pitchFamily="18" charset="0"/>
              </a:rPr>
              <a:t>Ротонда за домом Правительства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Cambria" pitchFamily="18" charset="0"/>
              </a:rPr>
              <a:t>Сквер Победы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Cambria" pitchFamily="18" charset="0"/>
              </a:rPr>
              <a:t>Парковка у Дома Правительства  </a:t>
            </a:r>
            <a:endParaRPr lang="ru-RU" sz="2600" dirty="0">
              <a:latin typeface="Cambria" pitchFamily="18" charset="0"/>
            </a:endParaRPr>
          </a:p>
        </p:txBody>
      </p:sp>
      <p:pic>
        <p:nvPicPr>
          <p:cNvPr id="7170" name="Picture 2" descr="C:\Users\hodyrev\Desktop\9 МАЯ\ee8d6fcf3ac048dfde7e38a52d102c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8"/>
            <a:ext cx="2857520" cy="190594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280</Words>
  <Application>Microsoft Office PowerPoint</Application>
  <PresentationFormat>Экран (16:9)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hodyrev</dc:creator>
  <cp:lastModifiedBy>hodyrev</cp:lastModifiedBy>
  <cp:revision>37</cp:revision>
  <dcterms:created xsi:type="dcterms:W3CDTF">2018-04-26T10:48:58Z</dcterms:created>
  <dcterms:modified xsi:type="dcterms:W3CDTF">2018-04-27T17:45:54Z</dcterms:modified>
</cp:coreProperties>
</file>