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3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4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  <p:sldMasterId id="2147483851" r:id="rId15"/>
  </p:sldMasterIdLst>
  <p:notesMasterIdLst>
    <p:notesMasterId r:id="rId29"/>
  </p:notesMasterIdLst>
  <p:sldIdLst>
    <p:sldId id="344" r:id="rId16"/>
    <p:sldId id="394" r:id="rId17"/>
    <p:sldId id="367" r:id="rId18"/>
    <p:sldId id="391" r:id="rId19"/>
    <p:sldId id="373" r:id="rId20"/>
    <p:sldId id="347" r:id="rId21"/>
    <p:sldId id="360" r:id="rId22"/>
    <p:sldId id="350" r:id="rId23"/>
    <p:sldId id="400" r:id="rId24"/>
    <p:sldId id="401" r:id="rId25"/>
    <p:sldId id="359" r:id="rId26"/>
    <p:sldId id="397" r:id="rId27"/>
    <p:sldId id="371" r:id="rId28"/>
  </p:sldIdLst>
  <p:sldSz cx="9144000" cy="5143500" type="screen16x9"/>
  <p:notesSz cx="6797675" cy="9926638"/>
  <p:defaultTextStyle>
    <a:defPPr>
      <a:defRPr lang="en-US"/>
    </a:defPPr>
    <a:lvl1pPr marL="0" algn="l" defTabSz="3572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248" algn="l" defTabSz="3572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4497" algn="l" defTabSz="3572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1752" algn="l" defTabSz="3572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9006" algn="l" defTabSz="3572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6258" algn="l" defTabSz="3572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3507" algn="l" defTabSz="3572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0759" algn="l" defTabSz="3572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8012" algn="l" defTabSz="35724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9" autoAdjust="0"/>
    <p:restoredTop sz="91086" autoAdjust="0"/>
  </p:normalViewPr>
  <p:slideViewPr>
    <p:cSldViewPr snapToGrid="0" snapToObjects="1">
      <p:cViewPr>
        <p:scale>
          <a:sx n="133" d="100"/>
          <a:sy n="133" d="100"/>
        </p:scale>
        <p:origin x="-72" y="222"/>
      </p:cViewPr>
      <p:guideLst>
        <p:guide orient="horz" pos="2381"/>
        <p:guide orient="horz" pos="1620"/>
        <p:guide pos="3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BC610-852F-43B7-8E8C-724130FA519B}" type="doc">
      <dgm:prSet loTypeId="urn:microsoft.com/office/officeart/2005/8/layout/list1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B682223-D286-43F3-B81A-F27E0ECF2290}">
      <dgm:prSet phldrT="[Текст]" custT="1"/>
      <dgm:spPr/>
      <dgm:t>
        <a:bodyPr/>
        <a:lstStyle/>
        <a:p>
          <a:r>
            <a:rPr lang="ru-RU" sz="1800" b="1" dirty="0" err="1" smtClean="0"/>
            <a:t>Транспарентность</a:t>
          </a:r>
          <a:r>
            <a:rPr lang="ru-RU" sz="1800" b="1" dirty="0" smtClean="0"/>
            <a:t> расчетов</a:t>
          </a:r>
          <a:endParaRPr lang="ru-RU" sz="1800" b="1" dirty="0"/>
        </a:p>
      </dgm:t>
    </dgm:pt>
    <dgm:pt modelId="{AFB69EC0-487D-4936-818E-477EBADF0DE6}" type="parTrans" cxnId="{816D17C5-03AC-4A15-8603-E5F6F23714FC}">
      <dgm:prSet/>
      <dgm:spPr/>
      <dgm:t>
        <a:bodyPr/>
        <a:lstStyle/>
        <a:p>
          <a:endParaRPr lang="ru-RU" sz="1800"/>
        </a:p>
      </dgm:t>
    </dgm:pt>
    <dgm:pt modelId="{07368D24-30AB-4ADC-A591-6366632C157B}" type="sibTrans" cxnId="{816D17C5-03AC-4A15-8603-E5F6F23714FC}">
      <dgm:prSet/>
      <dgm:spPr/>
      <dgm:t>
        <a:bodyPr/>
        <a:lstStyle/>
        <a:p>
          <a:endParaRPr lang="ru-RU" sz="1800"/>
        </a:p>
      </dgm:t>
    </dgm:pt>
    <dgm:pt modelId="{9C3BD915-5B21-4E69-8453-7D447F70A3D8}">
      <dgm:prSet phldrT="[Текст]" custT="1"/>
      <dgm:spPr/>
      <dgm:t>
        <a:bodyPr/>
        <a:lstStyle/>
        <a:p>
          <a:r>
            <a:rPr lang="ru-RU" sz="1400" dirty="0" smtClean="0"/>
            <a:t>Легализация рынка торговли и услуг</a:t>
          </a:r>
          <a:endParaRPr lang="ru-RU" sz="1400" dirty="0"/>
        </a:p>
      </dgm:t>
    </dgm:pt>
    <dgm:pt modelId="{7AD7899A-6D45-4589-B6E2-CBF79482766E}" type="parTrans" cxnId="{B703A617-51F1-4B8B-877F-14C66FB87C09}">
      <dgm:prSet/>
      <dgm:spPr/>
      <dgm:t>
        <a:bodyPr/>
        <a:lstStyle/>
        <a:p>
          <a:endParaRPr lang="ru-RU" sz="1800"/>
        </a:p>
      </dgm:t>
    </dgm:pt>
    <dgm:pt modelId="{3475913B-2032-439E-BB18-4C8729B92194}" type="sibTrans" cxnId="{B703A617-51F1-4B8B-877F-14C66FB87C09}">
      <dgm:prSet/>
      <dgm:spPr/>
      <dgm:t>
        <a:bodyPr/>
        <a:lstStyle/>
        <a:p>
          <a:endParaRPr lang="ru-RU" sz="1800"/>
        </a:p>
      </dgm:t>
    </dgm:pt>
    <dgm:pt modelId="{92DA133E-8479-4895-8451-79206211BD07}">
      <dgm:prSet phldrT="[Текст]" custT="1"/>
      <dgm:spPr/>
      <dgm:t>
        <a:bodyPr/>
        <a:lstStyle/>
        <a:p>
          <a:r>
            <a:rPr lang="ru-RU" sz="1400" dirty="0" smtClean="0"/>
            <a:t>Увеличение поступлений в бюджет</a:t>
          </a:r>
          <a:endParaRPr lang="ru-RU" sz="1400" dirty="0"/>
        </a:p>
      </dgm:t>
    </dgm:pt>
    <dgm:pt modelId="{E784E173-9716-491F-A793-EE7F4F3FF22E}" type="parTrans" cxnId="{7CC7F7D0-FE0E-467B-AD17-0B8F9DFFE283}">
      <dgm:prSet/>
      <dgm:spPr/>
      <dgm:t>
        <a:bodyPr/>
        <a:lstStyle/>
        <a:p>
          <a:endParaRPr lang="ru-RU" sz="1800"/>
        </a:p>
      </dgm:t>
    </dgm:pt>
    <dgm:pt modelId="{CEA38F7F-F948-4364-AD3C-7FEDAE2B7525}" type="sibTrans" cxnId="{7CC7F7D0-FE0E-467B-AD17-0B8F9DFFE283}">
      <dgm:prSet/>
      <dgm:spPr/>
      <dgm:t>
        <a:bodyPr/>
        <a:lstStyle/>
        <a:p>
          <a:endParaRPr lang="ru-RU" sz="1800"/>
        </a:p>
      </dgm:t>
    </dgm:pt>
    <dgm:pt modelId="{CF202BA1-974B-42E1-AAC5-2B70D76969BC}">
      <dgm:prSet phldrT="[Текст]" custT="1"/>
      <dgm:spPr/>
      <dgm:t>
        <a:bodyPr/>
        <a:lstStyle/>
        <a:p>
          <a:r>
            <a:rPr lang="ru-RU" sz="1800" b="1" dirty="0" smtClean="0"/>
            <a:t>Комфортные условия ведения бизнеса</a:t>
          </a:r>
          <a:endParaRPr lang="ru-RU" sz="1800" b="1" dirty="0"/>
        </a:p>
      </dgm:t>
    </dgm:pt>
    <dgm:pt modelId="{DD5C1D7D-46FE-4587-948D-33A8CC7A7273}" type="parTrans" cxnId="{7A034FEE-4C77-4DA9-AFCE-ED37ADAFAE93}">
      <dgm:prSet/>
      <dgm:spPr/>
      <dgm:t>
        <a:bodyPr/>
        <a:lstStyle/>
        <a:p>
          <a:endParaRPr lang="ru-RU" sz="1800"/>
        </a:p>
      </dgm:t>
    </dgm:pt>
    <dgm:pt modelId="{1C7F633F-4D21-464B-9D4C-57DA99B2BBA5}" type="sibTrans" cxnId="{7A034FEE-4C77-4DA9-AFCE-ED37ADAFAE93}">
      <dgm:prSet/>
      <dgm:spPr/>
      <dgm:t>
        <a:bodyPr/>
        <a:lstStyle/>
        <a:p>
          <a:endParaRPr lang="ru-RU" sz="1800"/>
        </a:p>
      </dgm:t>
    </dgm:pt>
    <dgm:pt modelId="{AEACEC31-A62A-421B-B46A-04AE6CF5C071}">
      <dgm:prSet phldrT="[Текст]" custT="1"/>
      <dgm:spPr/>
      <dgm:t>
        <a:bodyPr/>
        <a:lstStyle/>
        <a:p>
          <a:r>
            <a:rPr lang="ru-RU" sz="1400" dirty="0" smtClean="0"/>
            <a:t>Регистрация ККТ и взаимодействие с налоговыми органами через сайт ФНС России</a:t>
          </a:r>
          <a:endParaRPr lang="ru-RU" sz="1400" dirty="0"/>
        </a:p>
      </dgm:t>
    </dgm:pt>
    <dgm:pt modelId="{2173A17E-E13B-4F85-AA5C-CAB299D33A0C}" type="parTrans" cxnId="{945812E6-BD19-4A6F-A243-AD1C738EC752}">
      <dgm:prSet/>
      <dgm:spPr/>
      <dgm:t>
        <a:bodyPr/>
        <a:lstStyle/>
        <a:p>
          <a:endParaRPr lang="ru-RU" sz="1800"/>
        </a:p>
      </dgm:t>
    </dgm:pt>
    <dgm:pt modelId="{8AE9633C-5A72-42D4-8F64-13A595C1923B}" type="sibTrans" cxnId="{945812E6-BD19-4A6F-A243-AD1C738EC752}">
      <dgm:prSet/>
      <dgm:spPr/>
      <dgm:t>
        <a:bodyPr/>
        <a:lstStyle/>
        <a:p>
          <a:endParaRPr lang="ru-RU" sz="1800"/>
        </a:p>
      </dgm:t>
    </dgm:pt>
    <dgm:pt modelId="{63EFF125-FBCA-4925-B2BD-571E120485B3}">
      <dgm:prSet phldrT="[Текст]" custT="1"/>
      <dgm:spPr/>
      <dgm:t>
        <a:bodyPr/>
        <a:lstStyle/>
        <a:p>
          <a:r>
            <a:rPr lang="ru-RU" sz="1400" dirty="0" smtClean="0"/>
            <a:t>Практический отказ от проверок за счет автоматизированного риск-анализа</a:t>
          </a:r>
          <a:endParaRPr lang="ru-RU" sz="1400" dirty="0"/>
        </a:p>
      </dgm:t>
    </dgm:pt>
    <dgm:pt modelId="{36373316-956C-41CE-B476-7760C4F65A84}" type="parTrans" cxnId="{3E706CBF-926A-4132-88AE-2AC5CF20B998}">
      <dgm:prSet/>
      <dgm:spPr/>
      <dgm:t>
        <a:bodyPr/>
        <a:lstStyle/>
        <a:p>
          <a:endParaRPr lang="ru-RU" sz="1800"/>
        </a:p>
      </dgm:t>
    </dgm:pt>
    <dgm:pt modelId="{E95C0A69-3DE2-47E7-8BDB-4F5A2ADFF297}" type="sibTrans" cxnId="{3E706CBF-926A-4132-88AE-2AC5CF20B998}">
      <dgm:prSet/>
      <dgm:spPr/>
      <dgm:t>
        <a:bodyPr/>
        <a:lstStyle/>
        <a:p>
          <a:endParaRPr lang="ru-RU" sz="1800"/>
        </a:p>
      </dgm:t>
    </dgm:pt>
    <dgm:pt modelId="{14D5F067-77CB-4F35-A900-97FF9FD62B70}">
      <dgm:prSet phldrT="[Текст]" custT="1"/>
      <dgm:spPr/>
      <dgm:t>
        <a:bodyPr/>
        <a:lstStyle/>
        <a:p>
          <a:r>
            <a:rPr lang="ru-RU" sz="1800" b="1" dirty="0" smtClean="0"/>
            <a:t>Защиту прав потребителя</a:t>
          </a:r>
          <a:endParaRPr lang="ru-RU" sz="1800" b="1" dirty="0"/>
        </a:p>
      </dgm:t>
    </dgm:pt>
    <dgm:pt modelId="{56CA73C6-34F6-433A-8FBA-1FB57056FFA1}" type="parTrans" cxnId="{B445D92E-91F5-4DB8-ACA0-8D526BC2B04A}">
      <dgm:prSet/>
      <dgm:spPr/>
      <dgm:t>
        <a:bodyPr/>
        <a:lstStyle/>
        <a:p>
          <a:endParaRPr lang="ru-RU" sz="1800"/>
        </a:p>
      </dgm:t>
    </dgm:pt>
    <dgm:pt modelId="{1C62DF44-5DD2-4A56-83CE-B42651663E74}" type="sibTrans" cxnId="{B445D92E-91F5-4DB8-ACA0-8D526BC2B04A}">
      <dgm:prSet/>
      <dgm:spPr/>
      <dgm:t>
        <a:bodyPr/>
        <a:lstStyle/>
        <a:p>
          <a:endParaRPr lang="ru-RU" sz="1800"/>
        </a:p>
      </dgm:t>
    </dgm:pt>
    <dgm:pt modelId="{E6C02C3A-3AB2-4FB9-A369-D287A9C703B3}">
      <dgm:prSet phldrT="[Текст]" custT="1"/>
      <dgm:spPr/>
      <dgm:t>
        <a:bodyPr/>
        <a:lstStyle/>
        <a:p>
          <a:r>
            <a:rPr lang="ru-RU" sz="1400" dirty="0" smtClean="0"/>
            <a:t>Возможность получать и хранить электронные чеки</a:t>
          </a:r>
          <a:endParaRPr lang="ru-RU" sz="1400" dirty="0"/>
        </a:p>
      </dgm:t>
    </dgm:pt>
    <dgm:pt modelId="{2BBCD4BB-44CF-40DA-8A22-405B41D4F7F7}" type="parTrans" cxnId="{2CEE8169-C82A-4C6E-AEC7-F2032C5534A6}">
      <dgm:prSet/>
      <dgm:spPr/>
      <dgm:t>
        <a:bodyPr/>
        <a:lstStyle/>
        <a:p>
          <a:endParaRPr lang="ru-RU" sz="1800"/>
        </a:p>
      </dgm:t>
    </dgm:pt>
    <dgm:pt modelId="{1A481CD9-4F15-40BC-A50B-C749CA6F3A2A}" type="sibTrans" cxnId="{2CEE8169-C82A-4C6E-AEC7-F2032C5534A6}">
      <dgm:prSet/>
      <dgm:spPr/>
      <dgm:t>
        <a:bodyPr/>
        <a:lstStyle/>
        <a:p>
          <a:endParaRPr lang="ru-RU" sz="1800"/>
        </a:p>
      </dgm:t>
    </dgm:pt>
    <dgm:pt modelId="{5500E718-1006-49EE-9AD1-C672C4DEEA12}">
      <dgm:prSet phldrT="[Текст]" custT="1"/>
      <dgm:spPr/>
      <dgm:t>
        <a:bodyPr/>
        <a:lstStyle/>
        <a:p>
          <a:r>
            <a:rPr lang="ru-RU" sz="1400" dirty="0" smtClean="0"/>
            <a:t>Возможность быстро и удобно проверить чек и направить жалобу в ФНС России</a:t>
          </a:r>
          <a:endParaRPr lang="ru-RU" sz="1400" dirty="0"/>
        </a:p>
      </dgm:t>
    </dgm:pt>
    <dgm:pt modelId="{DB6542E6-9A5B-41C6-A813-A2AF72985745}" type="parTrans" cxnId="{424CDBB4-0A6C-4542-B408-589EFC0152E4}">
      <dgm:prSet/>
      <dgm:spPr/>
      <dgm:t>
        <a:bodyPr/>
        <a:lstStyle/>
        <a:p>
          <a:endParaRPr lang="ru-RU" sz="1800"/>
        </a:p>
      </dgm:t>
    </dgm:pt>
    <dgm:pt modelId="{1B93A2F3-8A94-4AC3-8222-0473B5FB0823}" type="sibTrans" cxnId="{424CDBB4-0A6C-4542-B408-589EFC0152E4}">
      <dgm:prSet/>
      <dgm:spPr/>
      <dgm:t>
        <a:bodyPr/>
        <a:lstStyle/>
        <a:p>
          <a:endParaRPr lang="ru-RU" sz="1800"/>
        </a:p>
      </dgm:t>
    </dgm:pt>
    <dgm:pt modelId="{32A14B02-6652-4D8D-A440-6EFF890AC703}">
      <dgm:prSet phldrT="[Текст]" custT="1"/>
      <dgm:spPr/>
      <dgm:t>
        <a:bodyPr/>
        <a:lstStyle/>
        <a:p>
          <a:r>
            <a:rPr lang="ru-RU" sz="1400" dirty="0" smtClean="0"/>
            <a:t>Здоровая конкуренция за счет пресечения минимизации налогов</a:t>
          </a:r>
          <a:endParaRPr lang="ru-RU" sz="1400" dirty="0"/>
        </a:p>
      </dgm:t>
    </dgm:pt>
    <dgm:pt modelId="{1177CF00-A947-45A9-8516-B07B3D48E8EC}" type="parTrans" cxnId="{AB15F8F1-6B7F-476B-B321-A1ED8D1AFFF0}">
      <dgm:prSet/>
      <dgm:spPr/>
      <dgm:t>
        <a:bodyPr/>
        <a:lstStyle/>
        <a:p>
          <a:endParaRPr lang="ru-RU" sz="1800"/>
        </a:p>
      </dgm:t>
    </dgm:pt>
    <dgm:pt modelId="{549ED376-485F-4B88-BDC4-6096813D2132}" type="sibTrans" cxnId="{AB15F8F1-6B7F-476B-B321-A1ED8D1AFFF0}">
      <dgm:prSet/>
      <dgm:spPr/>
      <dgm:t>
        <a:bodyPr/>
        <a:lstStyle/>
        <a:p>
          <a:endParaRPr lang="ru-RU" sz="1800"/>
        </a:p>
      </dgm:t>
    </dgm:pt>
    <dgm:pt modelId="{2E3B8639-44EB-41ED-B133-D30E20CDD9B1}">
      <dgm:prSet phldrT="[Текст]" custT="1"/>
      <dgm:spPr/>
      <dgm:t>
        <a:bodyPr/>
        <a:lstStyle/>
        <a:p>
          <a:r>
            <a:rPr lang="ru-RU" sz="1400" dirty="0" smtClean="0"/>
            <a:t>Создание системы гарантированного выявления фактов занижения выручки, в том числе путем создания механизма гражданского контроля</a:t>
          </a:r>
          <a:endParaRPr lang="ru-RU" sz="1400" dirty="0"/>
        </a:p>
      </dgm:t>
    </dgm:pt>
    <dgm:pt modelId="{1CA96A0E-FBE1-469E-A263-76B43DB7BBFE}" type="parTrans" cxnId="{06EA775E-526B-45E3-8282-9B81B5096F1F}">
      <dgm:prSet/>
      <dgm:spPr/>
      <dgm:t>
        <a:bodyPr/>
        <a:lstStyle/>
        <a:p>
          <a:endParaRPr lang="ru-RU" sz="1800"/>
        </a:p>
      </dgm:t>
    </dgm:pt>
    <dgm:pt modelId="{7F376B8B-1368-4D61-985A-7132A350E5F6}" type="sibTrans" cxnId="{06EA775E-526B-45E3-8282-9B81B5096F1F}">
      <dgm:prSet/>
      <dgm:spPr/>
      <dgm:t>
        <a:bodyPr/>
        <a:lstStyle/>
        <a:p>
          <a:endParaRPr lang="ru-RU" sz="1800"/>
        </a:p>
      </dgm:t>
    </dgm:pt>
    <dgm:pt modelId="{BE74CC55-03E5-4E8D-8062-DE8B9FBFDA1D}">
      <dgm:prSet phldrT="[Текст]" custT="1"/>
      <dgm:spPr/>
      <dgm:t>
        <a:bodyPr/>
        <a:lstStyle/>
        <a:p>
          <a:r>
            <a:rPr lang="ru-RU" sz="1400" dirty="0" smtClean="0"/>
            <a:t>Качественно иной анализ процессов, возникающих в ходе экономического оборота</a:t>
          </a:r>
          <a:endParaRPr lang="ru-RU" sz="1400" dirty="0"/>
        </a:p>
      </dgm:t>
    </dgm:pt>
    <dgm:pt modelId="{6F1A1150-2B9E-4CF4-A88B-564BFE0BC6EB}" type="parTrans" cxnId="{F094A603-37C5-4FD4-A1A0-D8F5BAA55220}">
      <dgm:prSet/>
      <dgm:spPr/>
      <dgm:t>
        <a:bodyPr/>
        <a:lstStyle/>
        <a:p>
          <a:endParaRPr lang="ru-RU" sz="1800"/>
        </a:p>
      </dgm:t>
    </dgm:pt>
    <dgm:pt modelId="{CC3EAF1D-8E35-4924-AAAD-7D2A3B682CCA}" type="sibTrans" cxnId="{F094A603-37C5-4FD4-A1A0-D8F5BAA55220}">
      <dgm:prSet/>
      <dgm:spPr/>
      <dgm:t>
        <a:bodyPr/>
        <a:lstStyle/>
        <a:p>
          <a:endParaRPr lang="ru-RU" sz="1800"/>
        </a:p>
      </dgm:t>
    </dgm:pt>
    <dgm:pt modelId="{410609F6-126E-4394-B1C2-B0E120108099}">
      <dgm:prSet phldrT="[Текст]" custT="1"/>
      <dgm:spPr/>
      <dgm:t>
        <a:bodyPr/>
        <a:lstStyle/>
        <a:p>
          <a:r>
            <a:rPr lang="ru-RU" sz="1400" dirty="0" smtClean="0"/>
            <a:t>Новые возможности контроля и планирования собственного бизнеса</a:t>
          </a:r>
          <a:endParaRPr lang="ru-RU" sz="1400" dirty="0"/>
        </a:p>
      </dgm:t>
    </dgm:pt>
    <dgm:pt modelId="{5D8FFDAA-790F-4EF6-81F8-848FAF7FADC8}" type="parTrans" cxnId="{57F4BAB6-DB40-45FA-9554-9F607346EFD4}">
      <dgm:prSet/>
      <dgm:spPr/>
      <dgm:t>
        <a:bodyPr/>
        <a:lstStyle/>
        <a:p>
          <a:endParaRPr lang="ru-RU" sz="1800"/>
        </a:p>
      </dgm:t>
    </dgm:pt>
    <dgm:pt modelId="{C7E9B432-549E-4D68-9709-948888F59488}" type="sibTrans" cxnId="{57F4BAB6-DB40-45FA-9554-9F607346EFD4}">
      <dgm:prSet/>
      <dgm:spPr/>
      <dgm:t>
        <a:bodyPr/>
        <a:lstStyle/>
        <a:p>
          <a:endParaRPr lang="ru-RU" sz="1800"/>
        </a:p>
      </dgm:t>
    </dgm:pt>
    <dgm:pt modelId="{1CF4CA84-B743-401B-A52B-3A247E662F67}" type="pres">
      <dgm:prSet presAssocID="{7C5BC610-852F-43B7-8E8C-724130FA51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876609-BFB1-45FE-A6E7-E3BF5B549B9C}" type="pres">
      <dgm:prSet presAssocID="{0B682223-D286-43F3-B81A-F27E0ECF2290}" presName="parentLin" presStyleCnt="0"/>
      <dgm:spPr/>
      <dgm:t>
        <a:bodyPr/>
        <a:lstStyle/>
        <a:p>
          <a:endParaRPr lang="ru-RU"/>
        </a:p>
      </dgm:t>
    </dgm:pt>
    <dgm:pt modelId="{328512C5-B738-49CF-91F4-EAC3B8A05972}" type="pres">
      <dgm:prSet presAssocID="{0B682223-D286-43F3-B81A-F27E0ECF229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E987F58-6123-45D3-B41A-6E6488AA125F}" type="pres">
      <dgm:prSet presAssocID="{0B682223-D286-43F3-B81A-F27E0ECF229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5A4C9-B501-4943-ACA2-035416F7D3E9}" type="pres">
      <dgm:prSet presAssocID="{0B682223-D286-43F3-B81A-F27E0ECF2290}" presName="negativeSpace" presStyleCnt="0"/>
      <dgm:spPr/>
      <dgm:t>
        <a:bodyPr/>
        <a:lstStyle/>
        <a:p>
          <a:endParaRPr lang="ru-RU"/>
        </a:p>
      </dgm:t>
    </dgm:pt>
    <dgm:pt modelId="{DFEC0963-F62F-471F-A743-7E6164865C2A}" type="pres">
      <dgm:prSet presAssocID="{0B682223-D286-43F3-B81A-F27E0ECF229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C3DAD-B4E7-4529-A226-6DED358F79CE}" type="pres">
      <dgm:prSet presAssocID="{07368D24-30AB-4ADC-A591-6366632C157B}" presName="spaceBetweenRectangles" presStyleCnt="0"/>
      <dgm:spPr/>
      <dgm:t>
        <a:bodyPr/>
        <a:lstStyle/>
        <a:p>
          <a:endParaRPr lang="ru-RU"/>
        </a:p>
      </dgm:t>
    </dgm:pt>
    <dgm:pt modelId="{A3E27E5D-E57B-44B9-8954-9DDB59484649}" type="pres">
      <dgm:prSet presAssocID="{CF202BA1-974B-42E1-AAC5-2B70D76969BC}" presName="parentLin" presStyleCnt="0"/>
      <dgm:spPr/>
      <dgm:t>
        <a:bodyPr/>
        <a:lstStyle/>
        <a:p>
          <a:endParaRPr lang="ru-RU"/>
        </a:p>
      </dgm:t>
    </dgm:pt>
    <dgm:pt modelId="{B1827969-BC02-4473-B0AD-450122D1E18A}" type="pres">
      <dgm:prSet presAssocID="{CF202BA1-974B-42E1-AAC5-2B70D76969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84F684D-60A3-4E83-AA00-9AB7DFDDA18C}" type="pres">
      <dgm:prSet presAssocID="{CF202BA1-974B-42E1-AAC5-2B70D76969B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81C62-4D4B-4299-B40E-D5B007AD4656}" type="pres">
      <dgm:prSet presAssocID="{CF202BA1-974B-42E1-AAC5-2B70D76969BC}" presName="negativeSpace" presStyleCnt="0"/>
      <dgm:spPr/>
      <dgm:t>
        <a:bodyPr/>
        <a:lstStyle/>
        <a:p>
          <a:endParaRPr lang="ru-RU"/>
        </a:p>
      </dgm:t>
    </dgm:pt>
    <dgm:pt modelId="{18F8EF12-2603-4A0D-99FD-1024398FE248}" type="pres">
      <dgm:prSet presAssocID="{CF202BA1-974B-42E1-AAC5-2B70D76969B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FFA71-5D83-4F81-BBC7-59DEF07E575A}" type="pres">
      <dgm:prSet presAssocID="{1C7F633F-4D21-464B-9D4C-57DA99B2BBA5}" presName="spaceBetweenRectangles" presStyleCnt="0"/>
      <dgm:spPr/>
      <dgm:t>
        <a:bodyPr/>
        <a:lstStyle/>
        <a:p>
          <a:endParaRPr lang="ru-RU"/>
        </a:p>
      </dgm:t>
    </dgm:pt>
    <dgm:pt modelId="{F8102BE5-9FC8-49AC-B6BD-0F708E8517B2}" type="pres">
      <dgm:prSet presAssocID="{14D5F067-77CB-4F35-A900-97FF9FD62B70}" presName="parentLin" presStyleCnt="0"/>
      <dgm:spPr/>
      <dgm:t>
        <a:bodyPr/>
        <a:lstStyle/>
        <a:p>
          <a:endParaRPr lang="ru-RU"/>
        </a:p>
      </dgm:t>
    </dgm:pt>
    <dgm:pt modelId="{6203ACAE-9E9B-4B7C-8028-4EFC74DD368A}" type="pres">
      <dgm:prSet presAssocID="{14D5F067-77CB-4F35-A900-97FF9FD62B7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3451465-B463-467F-9B9B-6FBE813DF229}" type="pres">
      <dgm:prSet presAssocID="{14D5F067-77CB-4F35-A900-97FF9FD62B7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CA336-8FCE-4900-9100-5C39B76D956B}" type="pres">
      <dgm:prSet presAssocID="{14D5F067-77CB-4F35-A900-97FF9FD62B70}" presName="negativeSpace" presStyleCnt="0"/>
      <dgm:spPr/>
      <dgm:t>
        <a:bodyPr/>
        <a:lstStyle/>
        <a:p>
          <a:endParaRPr lang="ru-RU"/>
        </a:p>
      </dgm:t>
    </dgm:pt>
    <dgm:pt modelId="{88ADFEC2-17DD-44DB-97D1-E3262D9E1437}" type="pres">
      <dgm:prSet presAssocID="{14D5F067-77CB-4F35-A900-97FF9FD62B7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5FD2ED-4D64-4D78-82AB-B0433D679690}" type="presOf" srcId="{E6C02C3A-3AB2-4FB9-A369-D287A9C703B3}" destId="{88ADFEC2-17DD-44DB-97D1-E3262D9E1437}" srcOrd="0" destOrd="0" presId="urn:microsoft.com/office/officeart/2005/8/layout/list1"/>
    <dgm:cxn modelId="{B703A617-51F1-4B8B-877F-14C66FB87C09}" srcId="{0B682223-D286-43F3-B81A-F27E0ECF2290}" destId="{9C3BD915-5B21-4E69-8453-7D447F70A3D8}" srcOrd="0" destOrd="0" parTransId="{7AD7899A-6D45-4589-B6E2-CBF79482766E}" sibTransId="{3475913B-2032-439E-BB18-4C8729B92194}"/>
    <dgm:cxn modelId="{57F4BAB6-DB40-45FA-9554-9F607346EFD4}" srcId="{CF202BA1-974B-42E1-AAC5-2B70D76969BC}" destId="{410609F6-126E-4394-B1C2-B0E120108099}" srcOrd="2" destOrd="0" parTransId="{5D8FFDAA-790F-4EF6-81F8-848FAF7FADC8}" sibTransId="{C7E9B432-549E-4D68-9709-948888F59488}"/>
    <dgm:cxn modelId="{945812E6-BD19-4A6F-A243-AD1C738EC752}" srcId="{CF202BA1-974B-42E1-AAC5-2B70D76969BC}" destId="{AEACEC31-A62A-421B-B46A-04AE6CF5C071}" srcOrd="0" destOrd="0" parTransId="{2173A17E-E13B-4F85-AA5C-CAB299D33A0C}" sibTransId="{8AE9633C-5A72-42D4-8F64-13A595C1923B}"/>
    <dgm:cxn modelId="{AB15F8F1-6B7F-476B-B321-A1ED8D1AFFF0}" srcId="{CF202BA1-974B-42E1-AAC5-2B70D76969BC}" destId="{32A14B02-6652-4D8D-A440-6EFF890AC703}" srcOrd="3" destOrd="0" parTransId="{1177CF00-A947-45A9-8516-B07B3D48E8EC}" sibTransId="{549ED376-485F-4B88-BDC4-6096813D2132}"/>
    <dgm:cxn modelId="{7965DA41-DABA-4D76-A310-B50EB15F8262}" type="presOf" srcId="{9C3BD915-5B21-4E69-8453-7D447F70A3D8}" destId="{DFEC0963-F62F-471F-A743-7E6164865C2A}" srcOrd="0" destOrd="0" presId="urn:microsoft.com/office/officeart/2005/8/layout/list1"/>
    <dgm:cxn modelId="{7BFA1048-D2AD-47FB-AB83-1FA0CF77705C}" type="presOf" srcId="{410609F6-126E-4394-B1C2-B0E120108099}" destId="{18F8EF12-2603-4A0D-99FD-1024398FE248}" srcOrd="0" destOrd="2" presId="urn:microsoft.com/office/officeart/2005/8/layout/list1"/>
    <dgm:cxn modelId="{06EA775E-526B-45E3-8282-9B81B5096F1F}" srcId="{0B682223-D286-43F3-B81A-F27E0ECF2290}" destId="{2E3B8639-44EB-41ED-B133-D30E20CDD9B1}" srcOrd="2" destOrd="0" parTransId="{1CA96A0E-FBE1-469E-A263-76B43DB7BBFE}" sibTransId="{7F376B8B-1368-4D61-985A-7132A350E5F6}"/>
    <dgm:cxn modelId="{3E706CBF-926A-4132-88AE-2AC5CF20B998}" srcId="{CF202BA1-974B-42E1-AAC5-2B70D76969BC}" destId="{63EFF125-FBCA-4925-B2BD-571E120485B3}" srcOrd="1" destOrd="0" parTransId="{36373316-956C-41CE-B476-7760C4F65A84}" sibTransId="{E95C0A69-3DE2-47E7-8BDB-4F5A2ADFF297}"/>
    <dgm:cxn modelId="{B0D6522A-89CD-45F4-AD8A-BD3C566F6546}" type="presOf" srcId="{92DA133E-8479-4895-8451-79206211BD07}" destId="{DFEC0963-F62F-471F-A743-7E6164865C2A}" srcOrd="0" destOrd="1" presId="urn:microsoft.com/office/officeart/2005/8/layout/list1"/>
    <dgm:cxn modelId="{C99908A8-45CD-49A6-B96D-1B419C08E1DB}" type="presOf" srcId="{CF202BA1-974B-42E1-AAC5-2B70D76969BC}" destId="{384F684D-60A3-4E83-AA00-9AB7DFDDA18C}" srcOrd="1" destOrd="0" presId="urn:microsoft.com/office/officeart/2005/8/layout/list1"/>
    <dgm:cxn modelId="{869FD2B9-2711-4470-B0F6-B5F337FCFC11}" type="presOf" srcId="{32A14B02-6652-4D8D-A440-6EFF890AC703}" destId="{18F8EF12-2603-4A0D-99FD-1024398FE248}" srcOrd="0" destOrd="3" presId="urn:microsoft.com/office/officeart/2005/8/layout/list1"/>
    <dgm:cxn modelId="{2CEE8169-C82A-4C6E-AEC7-F2032C5534A6}" srcId="{14D5F067-77CB-4F35-A900-97FF9FD62B70}" destId="{E6C02C3A-3AB2-4FB9-A369-D287A9C703B3}" srcOrd="0" destOrd="0" parTransId="{2BBCD4BB-44CF-40DA-8A22-405B41D4F7F7}" sibTransId="{1A481CD9-4F15-40BC-A50B-C749CA6F3A2A}"/>
    <dgm:cxn modelId="{256B3F37-46EB-4C98-99A2-A5C0EF5F1DED}" type="presOf" srcId="{14D5F067-77CB-4F35-A900-97FF9FD62B70}" destId="{B3451465-B463-467F-9B9B-6FBE813DF229}" srcOrd="1" destOrd="0" presId="urn:microsoft.com/office/officeart/2005/8/layout/list1"/>
    <dgm:cxn modelId="{7A034FEE-4C77-4DA9-AFCE-ED37ADAFAE93}" srcId="{7C5BC610-852F-43B7-8E8C-724130FA519B}" destId="{CF202BA1-974B-42E1-AAC5-2B70D76969BC}" srcOrd="1" destOrd="0" parTransId="{DD5C1D7D-46FE-4587-948D-33A8CC7A7273}" sibTransId="{1C7F633F-4D21-464B-9D4C-57DA99B2BBA5}"/>
    <dgm:cxn modelId="{F094A603-37C5-4FD4-A1A0-D8F5BAA55220}" srcId="{0B682223-D286-43F3-B81A-F27E0ECF2290}" destId="{BE74CC55-03E5-4E8D-8062-DE8B9FBFDA1D}" srcOrd="3" destOrd="0" parTransId="{6F1A1150-2B9E-4CF4-A88B-564BFE0BC6EB}" sibTransId="{CC3EAF1D-8E35-4924-AAAD-7D2A3B682CCA}"/>
    <dgm:cxn modelId="{5476A421-E32B-4C32-A312-FEFAECF7D8E6}" type="presOf" srcId="{AEACEC31-A62A-421B-B46A-04AE6CF5C071}" destId="{18F8EF12-2603-4A0D-99FD-1024398FE248}" srcOrd="0" destOrd="0" presId="urn:microsoft.com/office/officeart/2005/8/layout/list1"/>
    <dgm:cxn modelId="{2A73ACF3-F230-406E-B1BD-A894B5893125}" type="presOf" srcId="{0B682223-D286-43F3-B81A-F27E0ECF2290}" destId="{328512C5-B738-49CF-91F4-EAC3B8A05972}" srcOrd="0" destOrd="0" presId="urn:microsoft.com/office/officeart/2005/8/layout/list1"/>
    <dgm:cxn modelId="{80506240-5BD5-49F4-A030-F8452FCA2711}" type="presOf" srcId="{0B682223-D286-43F3-B81A-F27E0ECF2290}" destId="{CE987F58-6123-45D3-B41A-6E6488AA125F}" srcOrd="1" destOrd="0" presId="urn:microsoft.com/office/officeart/2005/8/layout/list1"/>
    <dgm:cxn modelId="{816D17C5-03AC-4A15-8603-E5F6F23714FC}" srcId="{7C5BC610-852F-43B7-8E8C-724130FA519B}" destId="{0B682223-D286-43F3-B81A-F27E0ECF2290}" srcOrd="0" destOrd="0" parTransId="{AFB69EC0-487D-4936-818E-477EBADF0DE6}" sibTransId="{07368D24-30AB-4ADC-A591-6366632C157B}"/>
    <dgm:cxn modelId="{2E5750D1-47FA-4935-91F6-5F77CC52EE52}" type="presOf" srcId="{5500E718-1006-49EE-9AD1-C672C4DEEA12}" destId="{88ADFEC2-17DD-44DB-97D1-E3262D9E1437}" srcOrd="0" destOrd="1" presId="urn:microsoft.com/office/officeart/2005/8/layout/list1"/>
    <dgm:cxn modelId="{0D1949DF-DFC3-4F7F-8261-2A07F6F6FA92}" type="presOf" srcId="{14D5F067-77CB-4F35-A900-97FF9FD62B70}" destId="{6203ACAE-9E9B-4B7C-8028-4EFC74DD368A}" srcOrd="0" destOrd="0" presId="urn:microsoft.com/office/officeart/2005/8/layout/list1"/>
    <dgm:cxn modelId="{961B89ED-D454-40CC-B23B-19BFB7C2D160}" type="presOf" srcId="{63EFF125-FBCA-4925-B2BD-571E120485B3}" destId="{18F8EF12-2603-4A0D-99FD-1024398FE248}" srcOrd="0" destOrd="1" presId="urn:microsoft.com/office/officeart/2005/8/layout/list1"/>
    <dgm:cxn modelId="{424CDBB4-0A6C-4542-B408-589EFC0152E4}" srcId="{14D5F067-77CB-4F35-A900-97FF9FD62B70}" destId="{5500E718-1006-49EE-9AD1-C672C4DEEA12}" srcOrd="1" destOrd="0" parTransId="{DB6542E6-9A5B-41C6-A813-A2AF72985745}" sibTransId="{1B93A2F3-8A94-4AC3-8222-0473B5FB0823}"/>
    <dgm:cxn modelId="{7CC7F7D0-FE0E-467B-AD17-0B8F9DFFE283}" srcId="{0B682223-D286-43F3-B81A-F27E0ECF2290}" destId="{92DA133E-8479-4895-8451-79206211BD07}" srcOrd="1" destOrd="0" parTransId="{E784E173-9716-491F-A793-EE7F4F3FF22E}" sibTransId="{CEA38F7F-F948-4364-AD3C-7FEDAE2B7525}"/>
    <dgm:cxn modelId="{07495308-D719-4017-B594-5A85F14DA3D7}" type="presOf" srcId="{7C5BC610-852F-43B7-8E8C-724130FA519B}" destId="{1CF4CA84-B743-401B-A52B-3A247E662F67}" srcOrd="0" destOrd="0" presId="urn:microsoft.com/office/officeart/2005/8/layout/list1"/>
    <dgm:cxn modelId="{EEEA46C6-55B0-479B-84D1-70E0E47810B1}" type="presOf" srcId="{2E3B8639-44EB-41ED-B133-D30E20CDD9B1}" destId="{DFEC0963-F62F-471F-A743-7E6164865C2A}" srcOrd="0" destOrd="2" presId="urn:microsoft.com/office/officeart/2005/8/layout/list1"/>
    <dgm:cxn modelId="{EF318EE7-9FE6-418F-BD39-31D1D621CEA2}" type="presOf" srcId="{CF202BA1-974B-42E1-AAC5-2B70D76969BC}" destId="{B1827969-BC02-4473-B0AD-450122D1E18A}" srcOrd="0" destOrd="0" presId="urn:microsoft.com/office/officeart/2005/8/layout/list1"/>
    <dgm:cxn modelId="{B445D92E-91F5-4DB8-ACA0-8D526BC2B04A}" srcId="{7C5BC610-852F-43B7-8E8C-724130FA519B}" destId="{14D5F067-77CB-4F35-A900-97FF9FD62B70}" srcOrd="2" destOrd="0" parTransId="{56CA73C6-34F6-433A-8FBA-1FB57056FFA1}" sibTransId="{1C62DF44-5DD2-4A56-83CE-B42651663E74}"/>
    <dgm:cxn modelId="{0D210ACB-8550-43EA-9BA4-FF5A07C6345D}" type="presOf" srcId="{BE74CC55-03E5-4E8D-8062-DE8B9FBFDA1D}" destId="{DFEC0963-F62F-471F-A743-7E6164865C2A}" srcOrd="0" destOrd="3" presId="urn:microsoft.com/office/officeart/2005/8/layout/list1"/>
    <dgm:cxn modelId="{C23EE922-6569-4FC9-8FD3-E1B101CACF2F}" type="presParOf" srcId="{1CF4CA84-B743-401B-A52B-3A247E662F67}" destId="{E4876609-BFB1-45FE-A6E7-E3BF5B549B9C}" srcOrd="0" destOrd="0" presId="urn:microsoft.com/office/officeart/2005/8/layout/list1"/>
    <dgm:cxn modelId="{8F05C1E4-E2E5-4CE6-B80D-AAF5443D05BB}" type="presParOf" srcId="{E4876609-BFB1-45FE-A6E7-E3BF5B549B9C}" destId="{328512C5-B738-49CF-91F4-EAC3B8A05972}" srcOrd="0" destOrd="0" presId="urn:microsoft.com/office/officeart/2005/8/layout/list1"/>
    <dgm:cxn modelId="{B48106EA-2AEB-40B2-BEF1-E28C3BA27459}" type="presParOf" srcId="{E4876609-BFB1-45FE-A6E7-E3BF5B549B9C}" destId="{CE987F58-6123-45D3-B41A-6E6488AA125F}" srcOrd="1" destOrd="0" presId="urn:microsoft.com/office/officeart/2005/8/layout/list1"/>
    <dgm:cxn modelId="{32AF346F-FDC6-4D6A-AF6B-04381895DB93}" type="presParOf" srcId="{1CF4CA84-B743-401B-A52B-3A247E662F67}" destId="{A095A4C9-B501-4943-ACA2-035416F7D3E9}" srcOrd="1" destOrd="0" presId="urn:microsoft.com/office/officeart/2005/8/layout/list1"/>
    <dgm:cxn modelId="{E1773FA2-DA81-4A26-8DDE-523A20DD3B4D}" type="presParOf" srcId="{1CF4CA84-B743-401B-A52B-3A247E662F67}" destId="{DFEC0963-F62F-471F-A743-7E6164865C2A}" srcOrd="2" destOrd="0" presId="urn:microsoft.com/office/officeart/2005/8/layout/list1"/>
    <dgm:cxn modelId="{105DDB40-4FAF-4174-8C1A-1AF8A7A523BF}" type="presParOf" srcId="{1CF4CA84-B743-401B-A52B-3A247E662F67}" destId="{A39C3DAD-B4E7-4529-A226-6DED358F79CE}" srcOrd="3" destOrd="0" presId="urn:microsoft.com/office/officeart/2005/8/layout/list1"/>
    <dgm:cxn modelId="{EDCF11B2-1D9B-4D85-96D9-FCA0F9E2E8C3}" type="presParOf" srcId="{1CF4CA84-B743-401B-A52B-3A247E662F67}" destId="{A3E27E5D-E57B-44B9-8954-9DDB59484649}" srcOrd="4" destOrd="0" presId="urn:microsoft.com/office/officeart/2005/8/layout/list1"/>
    <dgm:cxn modelId="{2680C46E-21F0-4CD3-ABDB-3B20821BE327}" type="presParOf" srcId="{A3E27E5D-E57B-44B9-8954-9DDB59484649}" destId="{B1827969-BC02-4473-B0AD-450122D1E18A}" srcOrd="0" destOrd="0" presId="urn:microsoft.com/office/officeart/2005/8/layout/list1"/>
    <dgm:cxn modelId="{D268783C-76AE-4275-9B7A-71AB342BB9EB}" type="presParOf" srcId="{A3E27E5D-E57B-44B9-8954-9DDB59484649}" destId="{384F684D-60A3-4E83-AA00-9AB7DFDDA18C}" srcOrd="1" destOrd="0" presId="urn:microsoft.com/office/officeart/2005/8/layout/list1"/>
    <dgm:cxn modelId="{E1C6613E-7255-43F8-A54E-FC22E4F392E0}" type="presParOf" srcId="{1CF4CA84-B743-401B-A52B-3A247E662F67}" destId="{F0D81C62-4D4B-4299-B40E-D5B007AD4656}" srcOrd="5" destOrd="0" presId="urn:microsoft.com/office/officeart/2005/8/layout/list1"/>
    <dgm:cxn modelId="{CF6B002E-4851-40D7-9CA6-049D6B0CC0C3}" type="presParOf" srcId="{1CF4CA84-B743-401B-A52B-3A247E662F67}" destId="{18F8EF12-2603-4A0D-99FD-1024398FE248}" srcOrd="6" destOrd="0" presId="urn:microsoft.com/office/officeart/2005/8/layout/list1"/>
    <dgm:cxn modelId="{84BC5209-1CC9-4857-A686-D19C373F5736}" type="presParOf" srcId="{1CF4CA84-B743-401B-A52B-3A247E662F67}" destId="{D07FFA71-5D83-4F81-BBC7-59DEF07E575A}" srcOrd="7" destOrd="0" presId="urn:microsoft.com/office/officeart/2005/8/layout/list1"/>
    <dgm:cxn modelId="{E8B840DB-75C7-46B5-B9BB-12920C56B84D}" type="presParOf" srcId="{1CF4CA84-B743-401B-A52B-3A247E662F67}" destId="{F8102BE5-9FC8-49AC-B6BD-0F708E8517B2}" srcOrd="8" destOrd="0" presId="urn:microsoft.com/office/officeart/2005/8/layout/list1"/>
    <dgm:cxn modelId="{2805F27C-0083-4046-A29D-7042DE1608E9}" type="presParOf" srcId="{F8102BE5-9FC8-49AC-B6BD-0F708E8517B2}" destId="{6203ACAE-9E9B-4B7C-8028-4EFC74DD368A}" srcOrd="0" destOrd="0" presId="urn:microsoft.com/office/officeart/2005/8/layout/list1"/>
    <dgm:cxn modelId="{BFB190EB-04C7-4EC6-A04F-D5ACCF386F46}" type="presParOf" srcId="{F8102BE5-9FC8-49AC-B6BD-0F708E8517B2}" destId="{B3451465-B463-467F-9B9B-6FBE813DF229}" srcOrd="1" destOrd="0" presId="urn:microsoft.com/office/officeart/2005/8/layout/list1"/>
    <dgm:cxn modelId="{4C6032EF-747F-484C-B684-FE3D1F9D512C}" type="presParOf" srcId="{1CF4CA84-B743-401B-A52B-3A247E662F67}" destId="{FC4CA336-8FCE-4900-9100-5C39B76D956B}" srcOrd="9" destOrd="0" presId="urn:microsoft.com/office/officeart/2005/8/layout/list1"/>
    <dgm:cxn modelId="{9980D242-6EDC-42FB-ACCF-81AFD08064BF}" type="presParOf" srcId="{1CF4CA84-B743-401B-A52B-3A247E662F67}" destId="{88ADFEC2-17DD-44DB-97D1-E3262D9E14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4DB5A-7471-48C8-BAF6-AB002D95984E}" type="doc">
      <dgm:prSet loTypeId="urn:microsoft.com/office/officeart/2005/8/layout/hierarchy5" loCatId="hierarchy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B3D3EE3-DD6D-45C3-9F6C-B8005FF8B507}">
      <dgm:prSet phldrT="[Текст]" custT="1"/>
      <dgm:spPr/>
      <dgm:t>
        <a:bodyPr/>
        <a:lstStyle/>
        <a:p>
          <a:r>
            <a:rPr lang="ru-RU" sz="1600" strike="sngStrike" baseline="0" dirty="0" smtClean="0">
              <a:solidFill>
                <a:srgbClr val="FF0000"/>
              </a:solidFill>
            </a:rPr>
            <a:t>ККМ, оснащенные фискальной памятью,</a:t>
          </a:r>
          <a:r>
            <a:rPr lang="ru-RU" sz="1600" strike="sngStrike" baseline="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600" b="1" dirty="0" smtClean="0">
              <a:solidFill>
                <a:srgbClr val="00B050"/>
              </a:solidFill>
            </a:rPr>
            <a:t>ЭВМ</a:t>
          </a:r>
          <a:r>
            <a:rPr lang="ru-RU" sz="16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sz="1600" strike="sngStrike" baseline="0" dirty="0" smtClean="0">
              <a:solidFill>
                <a:srgbClr val="FF0000"/>
              </a:solidFill>
            </a:rPr>
            <a:t>в том числе персональные, программно-технические комплексы,</a:t>
          </a:r>
          <a:r>
            <a:rPr lang="ru-RU" sz="1600" dirty="0" smtClean="0">
              <a:solidFill>
                <a:srgbClr val="FF0000"/>
              </a:solidFill>
            </a:rPr>
            <a:t> </a:t>
          </a:r>
          <a:r>
            <a:rPr lang="ru-RU" sz="16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600" b="1" dirty="0" smtClean="0">
              <a:solidFill>
                <a:srgbClr val="00B050"/>
              </a:solidFill>
            </a:rPr>
            <a:t>иные компьютерные устройства и их комплексы</a:t>
          </a:r>
          <a:endParaRPr lang="ru-RU" sz="1600" b="1" dirty="0">
            <a:solidFill>
              <a:srgbClr val="00B050"/>
            </a:solidFill>
          </a:endParaRPr>
        </a:p>
      </dgm:t>
    </dgm:pt>
    <dgm:pt modelId="{A6DA5E21-50BE-4128-8B54-9C10C9504801}" type="parTrans" cxnId="{204A8DB5-F295-4CAD-8137-B9413865979D}">
      <dgm:prSet/>
      <dgm:spPr/>
      <dgm:t>
        <a:bodyPr/>
        <a:lstStyle/>
        <a:p>
          <a:endParaRPr lang="ru-RU"/>
        </a:p>
      </dgm:t>
    </dgm:pt>
    <dgm:pt modelId="{78687111-43DF-426C-BF40-001AE1730F1A}" type="sibTrans" cxnId="{204A8DB5-F295-4CAD-8137-B9413865979D}">
      <dgm:prSet/>
      <dgm:spPr/>
      <dgm:t>
        <a:bodyPr/>
        <a:lstStyle/>
        <a:p>
          <a:endParaRPr lang="ru-RU"/>
        </a:p>
      </dgm:t>
    </dgm:pt>
    <dgm:pt modelId="{D8637DB3-4DC6-4FD3-88EC-38DC23EA6DDC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«Традиционная» ККТ + для применения в сети Интернет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63BF85DB-91D8-409A-9234-B364E4BD9577}" type="parTrans" cxnId="{CCCCEE84-5F6A-4357-A78B-2319ACB38B6B}">
      <dgm:prSet/>
      <dgm:spPr/>
      <dgm:t>
        <a:bodyPr/>
        <a:lstStyle/>
        <a:p>
          <a:endParaRPr lang="ru-RU"/>
        </a:p>
      </dgm:t>
    </dgm:pt>
    <dgm:pt modelId="{12C789E2-AC72-441E-A10A-1E414DFC95F5}" type="sibTrans" cxnId="{CCCCEE84-5F6A-4357-A78B-2319ACB38B6B}">
      <dgm:prSet/>
      <dgm:spPr/>
      <dgm:t>
        <a:bodyPr/>
        <a:lstStyle/>
        <a:p>
          <a:endParaRPr lang="ru-RU"/>
        </a:p>
      </dgm:t>
    </dgm:pt>
    <dgm:pt modelId="{52FC2E26-55C7-4EA3-8464-19CC8CB199E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Кассовый чек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FCB11B98-392D-49B4-B069-773979C94514}" type="parTrans" cxnId="{F041F238-3F20-4448-AADA-D9B559068DFE}">
      <dgm:prSet/>
      <dgm:spPr/>
      <dgm:t>
        <a:bodyPr/>
        <a:lstStyle/>
        <a:p>
          <a:endParaRPr lang="ru-RU"/>
        </a:p>
      </dgm:t>
    </dgm:pt>
    <dgm:pt modelId="{76ECC7B2-A62E-454B-9DA5-24291AAF0AE2}" type="sibTrans" cxnId="{F041F238-3F20-4448-AADA-D9B559068DFE}">
      <dgm:prSet/>
      <dgm:spPr/>
      <dgm:t>
        <a:bodyPr/>
        <a:lstStyle/>
        <a:p>
          <a:endParaRPr lang="ru-RU"/>
        </a:p>
      </dgm:t>
    </dgm:pt>
    <dgm:pt modelId="{2596912F-EBF4-4FA2-9FD0-CFA5E34F97FC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FFFF"/>
              </a:solidFill>
            </a:rPr>
            <a:t>Автоматизированная система для бланков строгой отчетности (для УСЛУГ)</a:t>
          </a:r>
          <a:endParaRPr lang="ru-RU" dirty="0">
            <a:solidFill>
              <a:srgbClr val="FFFFFF"/>
            </a:solidFill>
          </a:endParaRPr>
        </a:p>
      </dgm:t>
    </dgm:pt>
    <dgm:pt modelId="{AF64506D-EC89-4DC2-A44C-EFE022CB390B}" type="parTrans" cxnId="{BB384F34-4C21-4FF4-9B53-C118F96F5E17}">
      <dgm:prSet/>
      <dgm:spPr/>
      <dgm:t>
        <a:bodyPr/>
        <a:lstStyle/>
        <a:p>
          <a:endParaRPr lang="ru-RU"/>
        </a:p>
      </dgm:t>
    </dgm:pt>
    <dgm:pt modelId="{0FC17D51-0EEE-4423-AC8E-6AEEB832D9F3}" type="sibTrans" cxnId="{BB384F34-4C21-4FF4-9B53-C118F96F5E17}">
      <dgm:prSet/>
      <dgm:spPr/>
      <dgm:t>
        <a:bodyPr/>
        <a:lstStyle/>
        <a:p>
          <a:endParaRPr lang="ru-RU"/>
        </a:p>
      </dgm:t>
    </dgm:pt>
    <dgm:pt modelId="{BB526C7A-BEEE-4370-B1F6-A1FD50FAEF6F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FFFFFF"/>
              </a:solidFill>
            </a:rPr>
            <a:t>Бланк строгой отчетности</a:t>
          </a:r>
          <a:endParaRPr lang="ru-RU" sz="1800" dirty="0">
            <a:solidFill>
              <a:srgbClr val="FFFFFF"/>
            </a:solidFill>
          </a:endParaRPr>
        </a:p>
      </dgm:t>
    </dgm:pt>
    <dgm:pt modelId="{58130753-6E8F-4C16-A0EE-0DE5097DB4DF}" type="parTrans" cxnId="{71A5D9A7-C3B9-4450-A9DE-A0A6BFCDB0B8}">
      <dgm:prSet/>
      <dgm:spPr/>
      <dgm:t>
        <a:bodyPr/>
        <a:lstStyle/>
        <a:p>
          <a:endParaRPr lang="ru-RU"/>
        </a:p>
      </dgm:t>
    </dgm:pt>
    <dgm:pt modelId="{9D637115-9FE5-4D92-B677-ECF69239E35A}" type="sibTrans" cxnId="{71A5D9A7-C3B9-4450-A9DE-A0A6BFCDB0B8}">
      <dgm:prSet/>
      <dgm:spPr/>
      <dgm:t>
        <a:bodyPr/>
        <a:lstStyle/>
        <a:p>
          <a:endParaRPr lang="ru-RU"/>
        </a:p>
      </dgm:t>
    </dgm:pt>
    <dgm:pt modelId="{9702C11D-8CEC-4A7B-98EA-377DF2396D67}">
      <dgm:prSet phldrT="[Текст]" custT="1"/>
      <dgm:spPr/>
      <dgm:t>
        <a:bodyPr/>
        <a:lstStyle/>
        <a:p>
          <a:r>
            <a:rPr lang="ru-RU" sz="2700" b="0" dirty="0" smtClean="0">
              <a:solidFill>
                <a:schemeClr val="accent5">
                  <a:lumMod val="50000"/>
                </a:schemeClr>
              </a:solidFill>
            </a:rPr>
            <a:t>Понятие ККТ</a:t>
          </a:r>
          <a:endParaRPr lang="ru-RU" sz="2700" b="0" dirty="0">
            <a:solidFill>
              <a:schemeClr val="accent5">
                <a:lumMod val="50000"/>
              </a:schemeClr>
            </a:solidFill>
          </a:endParaRPr>
        </a:p>
      </dgm:t>
    </dgm:pt>
    <dgm:pt modelId="{B937EA08-B8F8-4F46-ABBA-D9D9C6A563EA}" type="parTrans" cxnId="{D344CB09-7B09-49BF-914D-9376C3074417}">
      <dgm:prSet/>
      <dgm:spPr/>
      <dgm:t>
        <a:bodyPr/>
        <a:lstStyle/>
        <a:p>
          <a:endParaRPr lang="ru-RU"/>
        </a:p>
      </dgm:t>
    </dgm:pt>
    <dgm:pt modelId="{86465492-326B-44D8-92B4-466CB9396616}" type="sibTrans" cxnId="{D344CB09-7B09-49BF-914D-9376C3074417}">
      <dgm:prSet/>
      <dgm:spPr/>
      <dgm:t>
        <a:bodyPr/>
        <a:lstStyle/>
        <a:p>
          <a:endParaRPr lang="ru-RU"/>
        </a:p>
      </dgm:t>
    </dgm:pt>
    <dgm:pt modelId="{13A4E2DF-AA4D-40F6-AE50-D63C6CE5C33C}">
      <dgm:prSet phldrT="[Текст]" custT="1"/>
      <dgm:spPr/>
      <dgm:t>
        <a:bodyPr/>
        <a:lstStyle/>
        <a:p>
          <a:r>
            <a:rPr lang="ru-RU" sz="2700" b="0" dirty="0" smtClean="0">
              <a:solidFill>
                <a:schemeClr val="accent5">
                  <a:lumMod val="50000"/>
                </a:schemeClr>
              </a:solidFill>
            </a:rPr>
            <a:t>Виды ККТ</a:t>
          </a:r>
          <a:endParaRPr lang="ru-RU" sz="2700" b="0" dirty="0">
            <a:solidFill>
              <a:schemeClr val="accent5">
                <a:lumMod val="50000"/>
              </a:schemeClr>
            </a:solidFill>
          </a:endParaRPr>
        </a:p>
      </dgm:t>
    </dgm:pt>
    <dgm:pt modelId="{CFF85D60-CA6A-43E4-BE06-90B31FFC5B80}" type="parTrans" cxnId="{127690A9-2CF8-4E41-A4A8-48915D55192B}">
      <dgm:prSet/>
      <dgm:spPr/>
      <dgm:t>
        <a:bodyPr/>
        <a:lstStyle/>
        <a:p>
          <a:endParaRPr lang="ru-RU"/>
        </a:p>
      </dgm:t>
    </dgm:pt>
    <dgm:pt modelId="{3667F823-2189-45CB-BD53-178A7AA4FF34}" type="sibTrans" cxnId="{127690A9-2CF8-4E41-A4A8-48915D55192B}">
      <dgm:prSet/>
      <dgm:spPr/>
      <dgm:t>
        <a:bodyPr/>
        <a:lstStyle/>
        <a:p>
          <a:endParaRPr lang="ru-RU"/>
        </a:p>
      </dgm:t>
    </dgm:pt>
    <dgm:pt modelId="{90808245-A3D0-4B70-ADE2-29D5AAA09B04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accent5">
                  <a:lumMod val="50000"/>
                </a:schemeClr>
              </a:solidFill>
            </a:rPr>
            <a:t>Формируемые первичные учетные документы</a:t>
          </a:r>
          <a:endParaRPr lang="ru-RU" sz="1600" b="0" dirty="0">
            <a:solidFill>
              <a:schemeClr val="accent5">
                <a:lumMod val="50000"/>
              </a:schemeClr>
            </a:solidFill>
          </a:endParaRPr>
        </a:p>
      </dgm:t>
    </dgm:pt>
    <dgm:pt modelId="{B617B336-F770-4A82-B1AB-C17E393E9775}" type="parTrans" cxnId="{D10573BD-6DD5-40F0-A192-A4FFC6F50DE0}">
      <dgm:prSet/>
      <dgm:spPr/>
      <dgm:t>
        <a:bodyPr/>
        <a:lstStyle/>
        <a:p>
          <a:endParaRPr lang="ru-RU"/>
        </a:p>
      </dgm:t>
    </dgm:pt>
    <dgm:pt modelId="{FEF9579D-684E-487D-A4F2-BA835812DB5B}" type="sibTrans" cxnId="{D10573BD-6DD5-40F0-A192-A4FFC6F50DE0}">
      <dgm:prSet/>
      <dgm:spPr/>
      <dgm:t>
        <a:bodyPr/>
        <a:lstStyle/>
        <a:p>
          <a:endParaRPr lang="ru-RU"/>
        </a:p>
      </dgm:t>
    </dgm:pt>
    <dgm:pt modelId="{A5204A24-E866-4DC6-B132-D32CAD590AEE}" type="pres">
      <dgm:prSet presAssocID="{B4B4DB5A-7471-48C8-BAF6-AB002D95984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CB952-B8A7-4BDA-9B0B-01E3997D5CA6}" type="pres">
      <dgm:prSet presAssocID="{B4B4DB5A-7471-48C8-BAF6-AB002D95984E}" presName="hierFlow" presStyleCnt="0"/>
      <dgm:spPr/>
    </dgm:pt>
    <dgm:pt modelId="{CEE87ABB-1CAF-4ACB-B5BE-8BB54E4D58EE}" type="pres">
      <dgm:prSet presAssocID="{B4B4DB5A-7471-48C8-BAF6-AB002D95984E}" presName="firstBuf" presStyleCnt="0"/>
      <dgm:spPr/>
    </dgm:pt>
    <dgm:pt modelId="{C1ABFFED-0EF7-4351-9A88-E286D11ED9FD}" type="pres">
      <dgm:prSet presAssocID="{B4B4DB5A-7471-48C8-BAF6-AB002D95984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1DEE946-4D76-4EB5-990F-CC4E57B0A37C}" type="pres">
      <dgm:prSet presAssocID="{BB3D3EE3-DD6D-45C3-9F6C-B8005FF8B507}" presName="Name17" presStyleCnt="0"/>
      <dgm:spPr/>
    </dgm:pt>
    <dgm:pt modelId="{31959EA2-F41D-4364-96B0-64DE8D96B545}" type="pres">
      <dgm:prSet presAssocID="{BB3D3EE3-DD6D-45C3-9F6C-B8005FF8B507}" presName="level1Shape" presStyleLbl="node0" presStyleIdx="0" presStyleCnt="1" custScaleX="150766" custScaleY="234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AD9C80-698B-409B-8FF8-945645D24D85}" type="pres">
      <dgm:prSet presAssocID="{BB3D3EE3-DD6D-45C3-9F6C-B8005FF8B507}" presName="hierChild2" presStyleCnt="0"/>
      <dgm:spPr/>
    </dgm:pt>
    <dgm:pt modelId="{54E1CF9B-D5A4-459D-B5EF-E933D38A3ABE}" type="pres">
      <dgm:prSet presAssocID="{63BF85DB-91D8-409A-9234-B364E4BD9577}" presName="Name25" presStyleLbl="parChTrans1D2" presStyleIdx="0" presStyleCnt="2"/>
      <dgm:spPr/>
      <dgm:t>
        <a:bodyPr/>
        <a:lstStyle/>
        <a:p>
          <a:endParaRPr lang="ru-RU"/>
        </a:p>
      </dgm:t>
    </dgm:pt>
    <dgm:pt modelId="{E4ECE37D-3686-4A7A-A263-B35AA274896B}" type="pres">
      <dgm:prSet presAssocID="{63BF85DB-91D8-409A-9234-B364E4BD957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10C04B4-03A0-4871-91BD-17D0F0DBEC4A}" type="pres">
      <dgm:prSet presAssocID="{D8637DB3-4DC6-4FD3-88EC-38DC23EA6DDC}" presName="Name30" presStyleCnt="0"/>
      <dgm:spPr/>
    </dgm:pt>
    <dgm:pt modelId="{FD32AB71-F00D-42B8-8064-61DE6B24BA1B}" type="pres">
      <dgm:prSet presAssocID="{D8637DB3-4DC6-4FD3-88EC-38DC23EA6DDC}" presName="level2Shape" presStyleLbl="node2" presStyleIdx="0" presStyleCnt="2"/>
      <dgm:spPr/>
      <dgm:t>
        <a:bodyPr/>
        <a:lstStyle/>
        <a:p>
          <a:endParaRPr lang="ru-RU"/>
        </a:p>
      </dgm:t>
    </dgm:pt>
    <dgm:pt modelId="{EF8F17F9-B022-4892-983D-2CA9FB8C9EFD}" type="pres">
      <dgm:prSet presAssocID="{D8637DB3-4DC6-4FD3-88EC-38DC23EA6DDC}" presName="hierChild3" presStyleCnt="0"/>
      <dgm:spPr/>
    </dgm:pt>
    <dgm:pt modelId="{1079F328-DC34-4B2C-8B3F-334C10485410}" type="pres">
      <dgm:prSet presAssocID="{FCB11B98-392D-49B4-B069-773979C94514}" presName="Name25" presStyleLbl="parChTrans1D3" presStyleIdx="0" presStyleCnt="2"/>
      <dgm:spPr/>
      <dgm:t>
        <a:bodyPr/>
        <a:lstStyle/>
        <a:p>
          <a:endParaRPr lang="ru-RU"/>
        </a:p>
      </dgm:t>
    </dgm:pt>
    <dgm:pt modelId="{1D8D80EC-1ADA-4EAC-B992-6D72D2E3D363}" type="pres">
      <dgm:prSet presAssocID="{FCB11B98-392D-49B4-B069-773979C94514}" presName="connTx" presStyleLbl="parChTrans1D3" presStyleIdx="0" presStyleCnt="2"/>
      <dgm:spPr/>
      <dgm:t>
        <a:bodyPr/>
        <a:lstStyle/>
        <a:p>
          <a:endParaRPr lang="ru-RU"/>
        </a:p>
      </dgm:t>
    </dgm:pt>
    <dgm:pt modelId="{08F296C3-6170-4074-B1CF-1466CC0F96E8}" type="pres">
      <dgm:prSet presAssocID="{52FC2E26-55C7-4EA3-8464-19CC8CB199EB}" presName="Name30" presStyleCnt="0"/>
      <dgm:spPr/>
    </dgm:pt>
    <dgm:pt modelId="{81875479-C1A7-48DE-B051-461977060025}" type="pres">
      <dgm:prSet presAssocID="{52FC2E26-55C7-4EA3-8464-19CC8CB199EB}" presName="level2Shape" presStyleLbl="node3" presStyleIdx="0" presStyleCnt="2"/>
      <dgm:spPr/>
      <dgm:t>
        <a:bodyPr/>
        <a:lstStyle/>
        <a:p>
          <a:endParaRPr lang="ru-RU"/>
        </a:p>
      </dgm:t>
    </dgm:pt>
    <dgm:pt modelId="{2292BB75-C044-4727-80D1-CF4BDFD66230}" type="pres">
      <dgm:prSet presAssocID="{52FC2E26-55C7-4EA3-8464-19CC8CB199EB}" presName="hierChild3" presStyleCnt="0"/>
      <dgm:spPr/>
    </dgm:pt>
    <dgm:pt modelId="{417F0694-4E72-4044-BE83-1007961794B5}" type="pres">
      <dgm:prSet presAssocID="{AF64506D-EC89-4DC2-A44C-EFE022CB390B}" presName="Name25" presStyleLbl="parChTrans1D2" presStyleIdx="1" presStyleCnt="2"/>
      <dgm:spPr/>
      <dgm:t>
        <a:bodyPr/>
        <a:lstStyle/>
        <a:p>
          <a:endParaRPr lang="ru-RU"/>
        </a:p>
      </dgm:t>
    </dgm:pt>
    <dgm:pt modelId="{D1A636DB-66AE-4324-8508-490C1A0CD035}" type="pres">
      <dgm:prSet presAssocID="{AF64506D-EC89-4DC2-A44C-EFE022CB390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A588D8F-43B6-479F-957A-B5EE0B5D58D2}" type="pres">
      <dgm:prSet presAssocID="{2596912F-EBF4-4FA2-9FD0-CFA5E34F97FC}" presName="Name30" presStyleCnt="0"/>
      <dgm:spPr/>
    </dgm:pt>
    <dgm:pt modelId="{8EAA59B8-E717-4AF7-8E78-B853464F0444}" type="pres">
      <dgm:prSet presAssocID="{2596912F-EBF4-4FA2-9FD0-CFA5E34F97FC}" presName="level2Shape" presStyleLbl="node2" presStyleIdx="1" presStyleCnt="2"/>
      <dgm:spPr/>
      <dgm:t>
        <a:bodyPr/>
        <a:lstStyle/>
        <a:p>
          <a:endParaRPr lang="ru-RU"/>
        </a:p>
      </dgm:t>
    </dgm:pt>
    <dgm:pt modelId="{C634E82B-34C2-425B-9B13-0F433EB86A60}" type="pres">
      <dgm:prSet presAssocID="{2596912F-EBF4-4FA2-9FD0-CFA5E34F97FC}" presName="hierChild3" presStyleCnt="0"/>
      <dgm:spPr/>
    </dgm:pt>
    <dgm:pt modelId="{327A5D0E-19A3-4055-AB09-30759FEBF1B9}" type="pres">
      <dgm:prSet presAssocID="{58130753-6E8F-4C16-A0EE-0DE5097DB4DF}" presName="Name25" presStyleLbl="parChTrans1D3" presStyleIdx="1" presStyleCnt="2"/>
      <dgm:spPr/>
      <dgm:t>
        <a:bodyPr/>
        <a:lstStyle/>
        <a:p>
          <a:endParaRPr lang="ru-RU"/>
        </a:p>
      </dgm:t>
    </dgm:pt>
    <dgm:pt modelId="{3D9BD947-E2FF-4C1C-A7D2-3F9133D215DD}" type="pres">
      <dgm:prSet presAssocID="{58130753-6E8F-4C16-A0EE-0DE5097DB4DF}" presName="connTx" presStyleLbl="parChTrans1D3" presStyleIdx="1" presStyleCnt="2"/>
      <dgm:spPr/>
      <dgm:t>
        <a:bodyPr/>
        <a:lstStyle/>
        <a:p>
          <a:endParaRPr lang="ru-RU"/>
        </a:p>
      </dgm:t>
    </dgm:pt>
    <dgm:pt modelId="{1E804FA9-2201-42C2-9F08-52E7D5849717}" type="pres">
      <dgm:prSet presAssocID="{BB526C7A-BEEE-4370-B1F6-A1FD50FAEF6F}" presName="Name30" presStyleCnt="0"/>
      <dgm:spPr/>
    </dgm:pt>
    <dgm:pt modelId="{EB7C3F6E-4F2A-4AAB-ACAD-FBE8C77B1B92}" type="pres">
      <dgm:prSet presAssocID="{BB526C7A-BEEE-4370-B1F6-A1FD50FAEF6F}" presName="level2Shape" presStyleLbl="node3" presStyleIdx="1" presStyleCnt="2"/>
      <dgm:spPr/>
      <dgm:t>
        <a:bodyPr/>
        <a:lstStyle/>
        <a:p>
          <a:endParaRPr lang="ru-RU"/>
        </a:p>
      </dgm:t>
    </dgm:pt>
    <dgm:pt modelId="{0B888239-0151-443E-BEAE-6472D4C91DBA}" type="pres">
      <dgm:prSet presAssocID="{BB526C7A-BEEE-4370-B1F6-A1FD50FAEF6F}" presName="hierChild3" presStyleCnt="0"/>
      <dgm:spPr/>
    </dgm:pt>
    <dgm:pt modelId="{CECC88F8-06E4-4CDD-A000-DFAF03038D0F}" type="pres">
      <dgm:prSet presAssocID="{B4B4DB5A-7471-48C8-BAF6-AB002D95984E}" presName="bgShapesFlow" presStyleCnt="0"/>
      <dgm:spPr/>
    </dgm:pt>
    <dgm:pt modelId="{018A6D90-6D56-4EA7-8372-8217A73A1920}" type="pres">
      <dgm:prSet presAssocID="{9702C11D-8CEC-4A7B-98EA-377DF2396D67}" presName="rectComp" presStyleCnt="0"/>
      <dgm:spPr/>
    </dgm:pt>
    <dgm:pt modelId="{E91A77F8-C6F0-4828-A4AE-6D477B5F90C6}" type="pres">
      <dgm:prSet presAssocID="{9702C11D-8CEC-4A7B-98EA-377DF2396D67}" presName="bgRect" presStyleLbl="bgShp" presStyleIdx="0" presStyleCnt="3" custScaleX="143019"/>
      <dgm:spPr/>
      <dgm:t>
        <a:bodyPr/>
        <a:lstStyle/>
        <a:p>
          <a:endParaRPr lang="ru-RU"/>
        </a:p>
      </dgm:t>
    </dgm:pt>
    <dgm:pt modelId="{66F45ECF-2716-4AD9-87A0-C92419252B17}" type="pres">
      <dgm:prSet presAssocID="{9702C11D-8CEC-4A7B-98EA-377DF2396D67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8A449-3B5A-4D3B-99CD-957CE5D2424D}" type="pres">
      <dgm:prSet presAssocID="{9702C11D-8CEC-4A7B-98EA-377DF2396D67}" presName="spComp" presStyleCnt="0"/>
      <dgm:spPr/>
    </dgm:pt>
    <dgm:pt modelId="{9A918D45-CDC0-485D-95F8-6E7B61A6E05F}" type="pres">
      <dgm:prSet presAssocID="{9702C11D-8CEC-4A7B-98EA-377DF2396D67}" presName="hSp" presStyleCnt="0"/>
      <dgm:spPr/>
    </dgm:pt>
    <dgm:pt modelId="{0A185D53-DF1C-4DD4-9246-BE1887099569}" type="pres">
      <dgm:prSet presAssocID="{13A4E2DF-AA4D-40F6-AE50-D63C6CE5C33C}" presName="rectComp" presStyleCnt="0"/>
      <dgm:spPr/>
    </dgm:pt>
    <dgm:pt modelId="{AD465944-F976-4396-B3FC-F0E37E65BCEA}" type="pres">
      <dgm:prSet presAssocID="{13A4E2DF-AA4D-40F6-AE50-D63C6CE5C33C}" presName="bgRect" presStyleLbl="bgShp" presStyleIdx="1" presStyleCnt="3"/>
      <dgm:spPr/>
      <dgm:t>
        <a:bodyPr/>
        <a:lstStyle/>
        <a:p>
          <a:endParaRPr lang="ru-RU"/>
        </a:p>
      </dgm:t>
    </dgm:pt>
    <dgm:pt modelId="{03D173CA-F791-4A17-9C0E-44CEC4926B97}" type="pres">
      <dgm:prSet presAssocID="{13A4E2DF-AA4D-40F6-AE50-D63C6CE5C33C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C72E0-AC9F-459D-923A-6A70E2AA423B}" type="pres">
      <dgm:prSet presAssocID="{13A4E2DF-AA4D-40F6-AE50-D63C6CE5C33C}" presName="spComp" presStyleCnt="0"/>
      <dgm:spPr/>
    </dgm:pt>
    <dgm:pt modelId="{7E86C99D-E3C3-4464-B67B-ED4A0065AEEA}" type="pres">
      <dgm:prSet presAssocID="{13A4E2DF-AA4D-40F6-AE50-D63C6CE5C33C}" presName="hSp" presStyleCnt="0"/>
      <dgm:spPr/>
    </dgm:pt>
    <dgm:pt modelId="{078A3801-DBC7-4ADB-8730-C62C083607F8}" type="pres">
      <dgm:prSet presAssocID="{90808245-A3D0-4B70-ADE2-29D5AAA09B04}" presName="rectComp" presStyleCnt="0"/>
      <dgm:spPr/>
    </dgm:pt>
    <dgm:pt modelId="{D3A6C25A-14D9-4320-A8B1-6189CA4451B0}" type="pres">
      <dgm:prSet presAssocID="{90808245-A3D0-4B70-ADE2-29D5AAA09B04}" presName="bgRect" presStyleLbl="bgShp" presStyleIdx="2" presStyleCnt="3"/>
      <dgm:spPr/>
      <dgm:t>
        <a:bodyPr/>
        <a:lstStyle/>
        <a:p>
          <a:endParaRPr lang="ru-RU"/>
        </a:p>
      </dgm:t>
    </dgm:pt>
    <dgm:pt modelId="{1393B167-0469-412D-90AA-9D9A8285B2A7}" type="pres">
      <dgm:prSet presAssocID="{90808245-A3D0-4B70-ADE2-29D5AAA09B04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D251FD-A07B-4BCD-8835-077E72488EC8}" type="presOf" srcId="{90808245-A3D0-4B70-ADE2-29D5AAA09B04}" destId="{1393B167-0469-412D-90AA-9D9A8285B2A7}" srcOrd="1" destOrd="0" presId="urn:microsoft.com/office/officeart/2005/8/layout/hierarchy5"/>
    <dgm:cxn modelId="{25EE4724-E352-4406-871A-F8278E65FC81}" type="presOf" srcId="{FCB11B98-392D-49B4-B069-773979C94514}" destId="{1D8D80EC-1ADA-4EAC-B992-6D72D2E3D363}" srcOrd="1" destOrd="0" presId="urn:microsoft.com/office/officeart/2005/8/layout/hierarchy5"/>
    <dgm:cxn modelId="{32A7317A-058A-4343-9240-7F3CF9236BE4}" type="presOf" srcId="{90808245-A3D0-4B70-ADE2-29D5AAA09B04}" destId="{D3A6C25A-14D9-4320-A8B1-6189CA4451B0}" srcOrd="0" destOrd="0" presId="urn:microsoft.com/office/officeart/2005/8/layout/hierarchy5"/>
    <dgm:cxn modelId="{6EC27331-927F-47CE-B0B9-C38CC9D73F22}" type="presOf" srcId="{63BF85DB-91D8-409A-9234-B364E4BD9577}" destId="{54E1CF9B-D5A4-459D-B5EF-E933D38A3ABE}" srcOrd="0" destOrd="0" presId="urn:microsoft.com/office/officeart/2005/8/layout/hierarchy5"/>
    <dgm:cxn modelId="{5DE8B35D-36F4-42FC-9275-446B35900EB4}" type="presOf" srcId="{9702C11D-8CEC-4A7B-98EA-377DF2396D67}" destId="{E91A77F8-C6F0-4828-A4AE-6D477B5F90C6}" srcOrd="0" destOrd="0" presId="urn:microsoft.com/office/officeart/2005/8/layout/hierarchy5"/>
    <dgm:cxn modelId="{204A8DB5-F295-4CAD-8137-B9413865979D}" srcId="{B4B4DB5A-7471-48C8-BAF6-AB002D95984E}" destId="{BB3D3EE3-DD6D-45C3-9F6C-B8005FF8B507}" srcOrd="0" destOrd="0" parTransId="{A6DA5E21-50BE-4128-8B54-9C10C9504801}" sibTransId="{78687111-43DF-426C-BF40-001AE1730F1A}"/>
    <dgm:cxn modelId="{F5701125-0857-4106-934E-0B275720A523}" type="presOf" srcId="{B4B4DB5A-7471-48C8-BAF6-AB002D95984E}" destId="{A5204A24-E866-4DC6-B132-D32CAD590AEE}" srcOrd="0" destOrd="0" presId="urn:microsoft.com/office/officeart/2005/8/layout/hierarchy5"/>
    <dgm:cxn modelId="{5E206E5B-4480-427A-848A-F794313B2171}" type="presOf" srcId="{D8637DB3-4DC6-4FD3-88EC-38DC23EA6DDC}" destId="{FD32AB71-F00D-42B8-8064-61DE6B24BA1B}" srcOrd="0" destOrd="0" presId="urn:microsoft.com/office/officeart/2005/8/layout/hierarchy5"/>
    <dgm:cxn modelId="{A998D58A-D026-4EFA-AFC7-84593FC20A1F}" type="presOf" srcId="{AF64506D-EC89-4DC2-A44C-EFE022CB390B}" destId="{417F0694-4E72-4044-BE83-1007961794B5}" srcOrd="0" destOrd="0" presId="urn:microsoft.com/office/officeart/2005/8/layout/hierarchy5"/>
    <dgm:cxn modelId="{D10573BD-6DD5-40F0-A192-A4FFC6F50DE0}" srcId="{B4B4DB5A-7471-48C8-BAF6-AB002D95984E}" destId="{90808245-A3D0-4B70-ADE2-29D5AAA09B04}" srcOrd="3" destOrd="0" parTransId="{B617B336-F770-4A82-B1AB-C17E393E9775}" sibTransId="{FEF9579D-684E-487D-A4F2-BA835812DB5B}"/>
    <dgm:cxn modelId="{EFF2C070-4A94-4DBB-894A-5458FEB83814}" type="presOf" srcId="{FCB11B98-392D-49B4-B069-773979C94514}" destId="{1079F328-DC34-4B2C-8B3F-334C10485410}" srcOrd="0" destOrd="0" presId="urn:microsoft.com/office/officeart/2005/8/layout/hierarchy5"/>
    <dgm:cxn modelId="{0DE5369F-6767-45EF-868C-5D324F809C7F}" type="presOf" srcId="{52FC2E26-55C7-4EA3-8464-19CC8CB199EB}" destId="{81875479-C1A7-48DE-B051-461977060025}" srcOrd="0" destOrd="0" presId="urn:microsoft.com/office/officeart/2005/8/layout/hierarchy5"/>
    <dgm:cxn modelId="{2C0DDDEE-121B-43D5-B163-61EE900E0809}" type="presOf" srcId="{BB526C7A-BEEE-4370-B1F6-A1FD50FAEF6F}" destId="{EB7C3F6E-4F2A-4AAB-ACAD-FBE8C77B1B92}" srcOrd="0" destOrd="0" presId="urn:microsoft.com/office/officeart/2005/8/layout/hierarchy5"/>
    <dgm:cxn modelId="{71A5D9A7-C3B9-4450-A9DE-A0A6BFCDB0B8}" srcId="{2596912F-EBF4-4FA2-9FD0-CFA5E34F97FC}" destId="{BB526C7A-BEEE-4370-B1F6-A1FD50FAEF6F}" srcOrd="0" destOrd="0" parTransId="{58130753-6E8F-4C16-A0EE-0DE5097DB4DF}" sibTransId="{9D637115-9FE5-4D92-B677-ECF69239E35A}"/>
    <dgm:cxn modelId="{46C1BB2E-DF72-42B4-B6D8-C808781F4D92}" type="presOf" srcId="{2596912F-EBF4-4FA2-9FD0-CFA5E34F97FC}" destId="{8EAA59B8-E717-4AF7-8E78-B853464F0444}" srcOrd="0" destOrd="0" presId="urn:microsoft.com/office/officeart/2005/8/layout/hierarchy5"/>
    <dgm:cxn modelId="{D344CB09-7B09-49BF-914D-9376C3074417}" srcId="{B4B4DB5A-7471-48C8-BAF6-AB002D95984E}" destId="{9702C11D-8CEC-4A7B-98EA-377DF2396D67}" srcOrd="1" destOrd="0" parTransId="{B937EA08-B8F8-4F46-ABBA-D9D9C6A563EA}" sibTransId="{86465492-326B-44D8-92B4-466CB9396616}"/>
    <dgm:cxn modelId="{AABA7F9B-2862-4A4E-B4B6-984B6160B4CE}" type="presOf" srcId="{58130753-6E8F-4C16-A0EE-0DE5097DB4DF}" destId="{327A5D0E-19A3-4055-AB09-30759FEBF1B9}" srcOrd="0" destOrd="0" presId="urn:microsoft.com/office/officeart/2005/8/layout/hierarchy5"/>
    <dgm:cxn modelId="{BB384F34-4C21-4FF4-9B53-C118F96F5E17}" srcId="{BB3D3EE3-DD6D-45C3-9F6C-B8005FF8B507}" destId="{2596912F-EBF4-4FA2-9FD0-CFA5E34F97FC}" srcOrd="1" destOrd="0" parTransId="{AF64506D-EC89-4DC2-A44C-EFE022CB390B}" sibTransId="{0FC17D51-0EEE-4423-AC8E-6AEEB832D9F3}"/>
    <dgm:cxn modelId="{CCCCEE84-5F6A-4357-A78B-2319ACB38B6B}" srcId="{BB3D3EE3-DD6D-45C3-9F6C-B8005FF8B507}" destId="{D8637DB3-4DC6-4FD3-88EC-38DC23EA6DDC}" srcOrd="0" destOrd="0" parTransId="{63BF85DB-91D8-409A-9234-B364E4BD9577}" sibTransId="{12C789E2-AC72-441E-A10A-1E414DFC95F5}"/>
    <dgm:cxn modelId="{9E77C67E-70FC-405D-831C-9AED252AA600}" type="presOf" srcId="{58130753-6E8F-4C16-A0EE-0DE5097DB4DF}" destId="{3D9BD947-E2FF-4C1C-A7D2-3F9133D215DD}" srcOrd="1" destOrd="0" presId="urn:microsoft.com/office/officeart/2005/8/layout/hierarchy5"/>
    <dgm:cxn modelId="{6D1C4802-6D72-4076-8F94-0652C16508E8}" type="presOf" srcId="{9702C11D-8CEC-4A7B-98EA-377DF2396D67}" destId="{66F45ECF-2716-4AD9-87A0-C92419252B17}" srcOrd="1" destOrd="0" presId="urn:microsoft.com/office/officeart/2005/8/layout/hierarchy5"/>
    <dgm:cxn modelId="{6C84CFCC-BC96-4C4B-A737-82863042CE88}" type="presOf" srcId="{BB3D3EE3-DD6D-45C3-9F6C-B8005FF8B507}" destId="{31959EA2-F41D-4364-96B0-64DE8D96B545}" srcOrd="0" destOrd="0" presId="urn:microsoft.com/office/officeart/2005/8/layout/hierarchy5"/>
    <dgm:cxn modelId="{B012CD0F-B00C-446B-A870-D84B7B3BCDCE}" type="presOf" srcId="{AF64506D-EC89-4DC2-A44C-EFE022CB390B}" destId="{D1A636DB-66AE-4324-8508-490C1A0CD035}" srcOrd="1" destOrd="0" presId="urn:microsoft.com/office/officeart/2005/8/layout/hierarchy5"/>
    <dgm:cxn modelId="{B01F1AE0-B032-4997-860E-F1644610A3FF}" type="presOf" srcId="{63BF85DB-91D8-409A-9234-B364E4BD9577}" destId="{E4ECE37D-3686-4A7A-A263-B35AA274896B}" srcOrd="1" destOrd="0" presId="urn:microsoft.com/office/officeart/2005/8/layout/hierarchy5"/>
    <dgm:cxn modelId="{F041F238-3F20-4448-AADA-D9B559068DFE}" srcId="{D8637DB3-4DC6-4FD3-88EC-38DC23EA6DDC}" destId="{52FC2E26-55C7-4EA3-8464-19CC8CB199EB}" srcOrd="0" destOrd="0" parTransId="{FCB11B98-392D-49B4-B069-773979C94514}" sibTransId="{76ECC7B2-A62E-454B-9DA5-24291AAF0AE2}"/>
    <dgm:cxn modelId="{127690A9-2CF8-4E41-A4A8-48915D55192B}" srcId="{B4B4DB5A-7471-48C8-BAF6-AB002D95984E}" destId="{13A4E2DF-AA4D-40F6-AE50-D63C6CE5C33C}" srcOrd="2" destOrd="0" parTransId="{CFF85D60-CA6A-43E4-BE06-90B31FFC5B80}" sibTransId="{3667F823-2189-45CB-BD53-178A7AA4FF34}"/>
    <dgm:cxn modelId="{90E90CC0-F8FA-4056-BB63-9AE68BE2A522}" type="presOf" srcId="{13A4E2DF-AA4D-40F6-AE50-D63C6CE5C33C}" destId="{AD465944-F976-4396-B3FC-F0E37E65BCEA}" srcOrd="0" destOrd="0" presId="urn:microsoft.com/office/officeart/2005/8/layout/hierarchy5"/>
    <dgm:cxn modelId="{DE9D4735-A04B-4557-9A66-BB1136E8561C}" type="presOf" srcId="{13A4E2DF-AA4D-40F6-AE50-D63C6CE5C33C}" destId="{03D173CA-F791-4A17-9C0E-44CEC4926B97}" srcOrd="1" destOrd="0" presId="urn:microsoft.com/office/officeart/2005/8/layout/hierarchy5"/>
    <dgm:cxn modelId="{95E8478E-8741-451B-B216-467D0ABD8E36}" type="presParOf" srcId="{A5204A24-E866-4DC6-B132-D32CAD590AEE}" destId="{DBDCB952-B8A7-4BDA-9B0B-01E3997D5CA6}" srcOrd="0" destOrd="0" presId="urn:microsoft.com/office/officeart/2005/8/layout/hierarchy5"/>
    <dgm:cxn modelId="{95DD3529-A43A-423E-9B0D-03D859F32900}" type="presParOf" srcId="{DBDCB952-B8A7-4BDA-9B0B-01E3997D5CA6}" destId="{CEE87ABB-1CAF-4ACB-B5BE-8BB54E4D58EE}" srcOrd="0" destOrd="0" presId="urn:microsoft.com/office/officeart/2005/8/layout/hierarchy5"/>
    <dgm:cxn modelId="{03CA1A5B-2320-40CE-B268-4B3EE9BC9EA8}" type="presParOf" srcId="{DBDCB952-B8A7-4BDA-9B0B-01E3997D5CA6}" destId="{C1ABFFED-0EF7-4351-9A88-E286D11ED9FD}" srcOrd="1" destOrd="0" presId="urn:microsoft.com/office/officeart/2005/8/layout/hierarchy5"/>
    <dgm:cxn modelId="{7EACC4E1-ACCF-495E-8D16-570CBB2963CB}" type="presParOf" srcId="{C1ABFFED-0EF7-4351-9A88-E286D11ED9FD}" destId="{21DEE946-4D76-4EB5-990F-CC4E57B0A37C}" srcOrd="0" destOrd="0" presId="urn:microsoft.com/office/officeart/2005/8/layout/hierarchy5"/>
    <dgm:cxn modelId="{32AAB991-3142-4467-9B81-4557004FD802}" type="presParOf" srcId="{21DEE946-4D76-4EB5-990F-CC4E57B0A37C}" destId="{31959EA2-F41D-4364-96B0-64DE8D96B545}" srcOrd="0" destOrd="0" presId="urn:microsoft.com/office/officeart/2005/8/layout/hierarchy5"/>
    <dgm:cxn modelId="{1A05B253-E903-4B96-B79A-ACB269968578}" type="presParOf" srcId="{21DEE946-4D76-4EB5-990F-CC4E57B0A37C}" destId="{44AD9C80-698B-409B-8FF8-945645D24D85}" srcOrd="1" destOrd="0" presId="urn:microsoft.com/office/officeart/2005/8/layout/hierarchy5"/>
    <dgm:cxn modelId="{B17E76AE-7391-42F0-86A6-8336FD9DDBCB}" type="presParOf" srcId="{44AD9C80-698B-409B-8FF8-945645D24D85}" destId="{54E1CF9B-D5A4-459D-B5EF-E933D38A3ABE}" srcOrd="0" destOrd="0" presId="urn:microsoft.com/office/officeart/2005/8/layout/hierarchy5"/>
    <dgm:cxn modelId="{CABD01E3-7D7E-4FB2-9B78-F95626528B63}" type="presParOf" srcId="{54E1CF9B-D5A4-459D-B5EF-E933D38A3ABE}" destId="{E4ECE37D-3686-4A7A-A263-B35AA274896B}" srcOrd="0" destOrd="0" presId="urn:microsoft.com/office/officeart/2005/8/layout/hierarchy5"/>
    <dgm:cxn modelId="{C3AD2D67-5B1B-4C05-A20B-D9126D11364D}" type="presParOf" srcId="{44AD9C80-698B-409B-8FF8-945645D24D85}" destId="{610C04B4-03A0-4871-91BD-17D0F0DBEC4A}" srcOrd="1" destOrd="0" presId="urn:microsoft.com/office/officeart/2005/8/layout/hierarchy5"/>
    <dgm:cxn modelId="{662B92BC-657F-4055-B460-419737923E50}" type="presParOf" srcId="{610C04B4-03A0-4871-91BD-17D0F0DBEC4A}" destId="{FD32AB71-F00D-42B8-8064-61DE6B24BA1B}" srcOrd="0" destOrd="0" presId="urn:microsoft.com/office/officeart/2005/8/layout/hierarchy5"/>
    <dgm:cxn modelId="{27B5AD59-E48C-4288-8BCA-5A240E534D48}" type="presParOf" srcId="{610C04B4-03A0-4871-91BD-17D0F0DBEC4A}" destId="{EF8F17F9-B022-4892-983D-2CA9FB8C9EFD}" srcOrd="1" destOrd="0" presId="urn:microsoft.com/office/officeart/2005/8/layout/hierarchy5"/>
    <dgm:cxn modelId="{D6DDCBC4-8504-458D-A83A-3C9C5AC631D8}" type="presParOf" srcId="{EF8F17F9-B022-4892-983D-2CA9FB8C9EFD}" destId="{1079F328-DC34-4B2C-8B3F-334C10485410}" srcOrd="0" destOrd="0" presId="urn:microsoft.com/office/officeart/2005/8/layout/hierarchy5"/>
    <dgm:cxn modelId="{90E18759-A12A-43FC-9BA1-71016DB69663}" type="presParOf" srcId="{1079F328-DC34-4B2C-8B3F-334C10485410}" destId="{1D8D80EC-1ADA-4EAC-B992-6D72D2E3D363}" srcOrd="0" destOrd="0" presId="urn:microsoft.com/office/officeart/2005/8/layout/hierarchy5"/>
    <dgm:cxn modelId="{01D0232F-995B-48ED-BA1C-D889A5980475}" type="presParOf" srcId="{EF8F17F9-B022-4892-983D-2CA9FB8C9EFD}" destId="{08F296C3-6170-4074-B1CF-1466CC0F96E8}" srcOrd="1" destOrd="0" presId="urn:microsoft.com/office/officeart/2005/8/layout/hierarchy5"/>
    <dgm:cxn modelId="{4939A5D1-ABE9-404C-8594-DE10ECB5CCDE}" type="presParOf" srcId="{08F296C3-6170-4074-B1CF-1466CC0F96E8}" destId="{81875479-C1A7-48DE-B051-461977060025}" srcOrd="0" destOrd="0" presId="urn:microsoft.com/office/officeart/2005/8/layout/hierarchy5"/>
    <dgm:cxn modelId="{E7718824-A3D2-4D2A-8DA5-4504764D337F}" type="presParOf" srcId="{08F296C3-6170-4074-B1CF-1466CC0F96E8}" destId="{2292BB75-C044-4727-80D1-CF4BDFD66230}" srcOrd="1" destOrd="0" presId="urn:microsoft.com/office/officeart/2005/8/layout/hierarchy5"/>
    <dgm:cxn modelId="{3287DBA9-0596-4EF5-98CA-B79AD4174B1C}" type="presParOf" srcId="{44AD9C80-698B-409B-8FF8-945645D24D85}" destId="{417F0694-4E72-4044-BE83-1007961794B5}" srcOrd="2" destOrd="0" presId="urn:microsoft.com/office/officeart/2005/8/layout/hierarchy5"/>
    <dgm:cxn modelId="{6428B619-FD44-49A4-809C-53A8402F8B63}" type="presParOf" srcId="{417F0694-4E72-4044-BE83-1007961794B5}" destId="{D1A636DB-66AE-4324-8508-490C1A0CD035}" srcOrd="0" destOrd="0" presId="urn:microsoft.com/office/officeart/2005/8/layout/hierarchy5"/>
    <dgm:cxn modelId="{CE5A53F2-B1BB-4A24-877A-3F2E9BCBB21B}" type="presParOf" srcId="{44AD9C80-698B-409B-8FF8-945645D24D85}" destId="{6A588D8F-43B6-479F-957A-B5EE0B5D58D2}" srcOrd="3" destOrd="0" presId="urn:microsoft.com/office/officeart/2005/8/layout/hierarchy5"/>
    <dgm:cxn modelId="{0E6343A3-8FE6-43F1-997D-53420A6D9598}" type="presParOf" srcId="{6A588D8F-43B6-479F-957A-B5EE0B5D58D2}" destId="{8EAA59B8-E717-4AF7-8E78-B853464F0444}" srcOrd="0" destOrd="0" presId="urn:microsoft.com/office/officeart/2005/8/layout/hierarchy5"/>
    <dgm:cxn modelId="{40B627F1-FE4C-4403-9DCC-1075161962F8}" type="presParOf" srcId="{6A588D8F-43B6-479F-957A-B5EE0B5D58D2}" destId="{C634E82B-34C2-425B-9B13-0F433EB86A60}" srcOrd="1" destOrd="0" presId="urn:microsoft.com/office/officeart/2005/8/layout/hierarchy5"/>
    <dgm:cxn modelId="{DD9A048B-FFA0-4180-8A69-75B613B77615}" type="presParOf" srcId="{C634E82B-34C2-425B-9B13-0F433EB86A60}" destId="{327A5D0E-19A3-4055-AB09-30759FEBF1B9}" srcOrd="0" destOrd="0" presId="urn:microsoft.com/office/officeart/2005/8/layout/hierarchy5"/>
    <dgm:cxn modelId="{F01FF9F3-931D-4DD6-A7AF-C7746AFD0CD1}" type="presParOf" srcId="{327A5D0E-19A3-4055-AB09-30759FEBF1B9}" destId="{3D9BD947-E2FF-4C1C-A7D2-3F9133D215DD}" srcOrd="0" destOrd="0" presId="urn:microsoft.com/office/officeart/2005/8/layout/hierarchy5"/>
    <dgm:cxn modelId="{AF5BC5D2-7993-4E97-AA4F-DDC8BEFC2171}" type="presParOf" srcId="{C634E82B-34C2-425B-9B13-0F433EB86A60}" destId="{1E804FA9-2201-42C2-9F08-52E7D5849717}" srcOrd="1" destOrd="0" presId="urn:microsoft.com/office/officeart/2005/8/layout/hierarchy5"/>
    <dgm:cxn modelId="{2229C820-E1DF-4DD1-AB7A-C7AF44B4A159}" type="presParOf" srcId="{1E804FA9-2201-42C2-9F08-52E7D5849717}" destId="{EB7C3F6E-4F2A-4AAB-ACAD-FBE8C77B1B92}" srcOrd="0" destOrd="0" presId="urn:microsoft.com/office/officeart/2005/8/layout/hierarchy5"/>
    <dgm:cxn modelId="{00EF2640-18D4-425B-9688-CDFE0A0AA3BD}" type="presParOf" srcId="{1E804FA9-2201-42C2-9F08-52E7D5849717}" destId="{0B888239-0151-443E-BEAE-6472D4C91DBA}" srcOrd="1" destOrd="0" presId="urn:microsoft.com/office/officeart/2005/8/layout/hierarchy5"/>
    <dgm:cxn modelId="{6099FF34-31E6-4B63-A720-ADA9655FDC35}" type="presParOf" srcId="{A5204A24-E866-4DC6-B132-D32CAD590AEE}" destId="{CECC88F8-06E4-4CDD-A000-DFAF03038D0F}" srcOrd="1" destOrd="0" presId="urn:microsoft.com/office/officeart/2005/8/layout/hierarchy5"/>
    <dgm:cxn modelId="{9ED6DFAF-0AE5-430E-BA7E-07132C263B2A}" type="presParOf" srcId="{CECC88F8-06E4-4CDD-A000-DFAF03038D0F}" destId="{018A6D90-6D56-4EA7-8372-8217A73A1920}" srcOrd="0" destOrd="0" presId="urn:microsoft.com/office/officeart/2005/8/layout/hierarchy5"/>
    <dgm:cxn modelId="{0EA018FB-99A3-46F2-BB38-A5804916BB29}" type="presParOf" srcId="{018A6D90-6D56-4EA7-8372-8217A73A1920}" destId="{E91A77F8-C6F0-4828-A4AE-6D477B5F90C6}" srcOrd="0" destOrd="0" presId="urn:microsoft.com/office/officeart/2005/8/layout/hierarchy5"/>
    <dgm:cxn modelId="{42AAA791-BBB8-496A-9105-41FA1014CC64}" type="presParOf" srcId="{018A6D90-6D56-4EA7-8372-8217A73A1920}" destId="{66F45ECF-2716-4AD9-87A0-C92419252B17}" srcOrd="1" destOrd="0" presId="urn:microsoft.com/office/officeart/2005/8/layout/hierarchy5"/>
    <dgm:cxn modelId="{40270675-6A0D-43CC-BF4D-86AD47AE7E4F}" type="presParOf" srcId="{CECC88F8-06E4-4CDD-A000-DFAF03038D0F}" destId="{CAC8A449-3B5A-4D3B-99CD-957CE5D2424D}" srcOrd="1" destOrd="0" presId="urn:microsoft.com/office/officeart/2005/8/layout/hierarchy5"/>
    <dgm:cxn modelId="{D1A47786-B7AA-48BE-8D82-96FD56430FE9}" type="presParOf" srcId="{CAC8A449-3B5A-4D3B-99CD-957CE5D2424D}" destId="{9A918D45-CDC0-485D-95F8-6E7B61A6E05F}" srcOrd="0" destOrd="0" presId="urn:microsoft.com/office/officeart/2005/8/layout/hierarchy5"/>
    <dgm:cxn modelId="{4F330D09-BC5F-42F2-8E59-08A8C9019EA7}" type="presParOf" srcId="{CECC88F8-06E4-4CDD-A000-DFAF03038D0F}" destId="{0A185D53-DF1C-4DD4-9246-BE1887099569}" srcOrd="2" destOrd="0" presId="urn:microsoft.com/office/officeart/2005/8/layout/hierarchy5"/>
    <dgm:cxn modelId="{AA2ED17A-8080-4B40-9E65-362755B8D5EA}" type="presParOf" srcId="{0A185D53-DF1C-4DD4-9246-BE1887099569}" destId="{AD465944-F976-4396-B3FC-F0E37E65BCEA}" srcOrd="0" destOrd="0" presId="urn:microsoft.com/office/officeart/2005/8/layout/hierarchy5"/>
    <dgm:cxn modelId="{A3D8F07A-6D29-4C38-9A9D-2340DE354EE7}" type="presParOf" srcId="{0A185D53-DF1C-4DD4-9246-BE1887099569}" destId="{03D173CA-F791-4A17-9C0E-44CEC4926B97}" srcOrd="1" destOrd="0" presId="urn:microsoft.com/office/officeart/2005/8/layout/hierarchy5"/>
    <dgm:cxn modelId="{9FE5453E-1DC4-4767-A7BF-B791BB91F65C}" type="presParOf" srcId="{CECC88F8-06E4-4CDD-A000-DFAF03038D0F}" destId="{CEEC72E0-AC9F-459D-923A-6A70E2AA423B}" srcOrd="3" destOrd="0" presId="urn:microsoft.com/office/officeart/2005/8/layout/hierarchy5"/>
    <dgm:cxn modelId="{F3E845B6-8486-43DF-8343-CE6AFD2E4AB7}" type="presParOf" srcId="{CEEC72E0-AC9F-459D-923A-6A70E2AA423B}" destId="{7E86C99D-E3C3-4464-B67B-ED4A0065AEEA}" srcOrd="0" destOrd="0" presId="urn:microsoft.com/office/officeart/2005/8/layout/hierarchy5"/>
    <dgm:cxn modelId="{CED738D0-869F-47B0-9109-7D7AA5A0AE1C}" type="presParOf" srcId="{CECC88F8-06E4-4CDD-A000-DFAF03038D0F}" destId="{078A3801-DBC7-4ADB-8730-C62C083607F8}" srcOrd="4" destOrd="0" presId="urn:microsoft.com/office/officeart/2005/8/layout/hierarchy5"/>
    <dgm:cxn modelId="{1B383BED-EAF2-46C8-8FB7-B7907E0F1404}" type="presParOf" srcId="{078A3801-DBC7-4ADB-8730-C62C083607F8}" destId="{D3A6C25A-14D9-4320-A8B1-6189CA4451B0}" srcOrd="0" destOrd="0" presId="urn:microsoft.com/office/officeart/2005/8/layout/hierarchy5"/>
    <dgm:cxn modelId="{FB750423-111E-4D4D-A4CC-8A41ADD64658}" type="presParOf" srcId="{078A3801-DBC7-4ADB-8730-C62C083607F8}" destId="{1393B167-0469-412D-90AA-9D9A8285B2A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48D90C-21C3-4F88-A4BA-9FED0AC0650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0A63F8-6F72-4B2A-85E2-0BB726BF7017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Наименование документа</a:t>
          </a:r>
          <a:endParaRPr lang="ru-RU" sz="1000" dirty="0"/>
        </a:p>
      </dgm:t>
    </dgm:pt>
    <dgm:pt modelId="{6F64C93D-DC1F-44A2-8B62-0DBCF8BFA702}" type="parTrans" cxnId="{EE4A0319-723E-4161-B7BE-8C3C6FF53582}">
      <dgm:prSet/>
      <dgm:spPr/>
      <dgm:t>
        <a:bodyPr/>
        <a:lstStyle/>
        <a:p>
          <a:endParaRPr lang="ru-RU"/>
        </a:p>
      </dgm:t>
    </dgm:pt>
    <dgm:pt modelId="{231B35A6-9D3D-4827-BF27-9BA2539C6C84}" type="sibTrans" cxnId="{EE4A0319-723E-4161-B7BE-8C3C6FF53582}">
      <dgm:prSet/>
      <dgm:spPr/>
      <dgm:t>
        <a:bodyPr/>
        <a:lstStyle/>
        <a:p>
          <a:endParaRPr lang="ru-RU"/>
        </a:p>
      </dgm:t>
    </dgm:pt>
    <dgm:pt modelId="{8FE7FE7E-2C46-4114-8C22-E94F8A69846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Порядковый номер за смену</a:t>
          </a:r>
          <a:endParaRPr lang="ru-RU" sz="1000" dirty="0"/>
        </a:p>
      </dgm:t>
    </dgm:pt>
    <dgm:pt modelId="{C636446C-B893-4426-93D9-882881032B0C}" type="parTrans" cxnId="{58808F8C-68AC-41A7-A43B-6CD01CC1CE51}">
      <dgm:prSet/>
      <dgm:spPr/>
      <dgm:t>
        <a:bodyPr/>
        <a:lstStyle/>
        <a:p>
          <a:endParaRPr lang="ru-RU"/>
        </a:p>
      </dgm:t>
    </dgm:pt>
    <dgm:pt modelId="{72038FA6-F5DC-43B1-9723-A37D8EFF0774}" type="sibTrans" cxnId="{58808F8C-68AC-41A7-A43B-6CD01CC1CE51}">
      <dgm:prSet/>
      <dgm:spPr/>
      <dgm:t>
        <a:bodyPr/>
        <a:lstStyle/>
        <a:p>
          <a:endParaRPr lang="ru-RU"/>
        </a:p>
      </dgm:t>
    </dgm:pt>
    <dgm:pt modelId="{AB1429CF-E53A-4218-9D38-4B6B8F19C23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Дата, время и место (адрес) расчета (почтовый адрес, транспортное средство, сайт) </a:t>
          </a:r>
          <a:endParaRPr lang="ru-RU" sz="800" dirty="0"/>
        </a:p>
      </dgm:t>
    </dgm:pt>
    <dgm:pt modelId="{3FCBAC12-CCC1-43BB-9C44-BC46468F0E22}" type="parTrans" cxnId="{38BB63DC-3730-4698-B468-72824954B38D}">
      <dgm:prSet/>
      <dgm:spPr/>
      <dgm:t>
        <a:bodyPr/>
        <a:lstStyle/>
        <a:p>
          <a:endParaRPr lang="ru-RU"/>
        </a:p>
      </dgm:t>
    </dgm:pt>
    <dgm:pt modelId="{315F56C4-6121-470A-9AE2-F06360137988}" type="sibTrans" cxnId="{38BB63DC-3730-4698-B468-72824954B38D}">
      <dgm:prSet/>
      <dgm:spPr/>
      <dgm:t>
        <a:bodyPr/>
        <a:lstStyle/>
        <a:p>
          <a:endParaRPr lang="ru-RU"/>
        </a:p>
      </dgm:t>
    </dgm:pt>
    <dgm:pt modelId="{C04106E3-3138-4B3A-BD2E-FD44E995545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Наименование организации или ФИО ИП</a:t>
          </a:r>
          <a:endParaRPr lang="ru-RU" sz="1000" dirty="0"/>
        </a:p>
      </dgm:t>
    </dgm:pt>
    <dgm:pt modelId="{529AB5A7-DC4C-424F-851C-98B827AF912F}" type="parTrans" cxnId="{6F4F872C-1823-4C73-A7F1-5296092EBCE5}">
      <dgm:prSet/>
      <dgm:spPr/>
      <dgm:t>
        <a:bodyPr/>
        <a:lstStyle/>
        <a:p>
          <a:endParaRPr lang="ru-RU"/>
        </a:p>
      </dgm:t>
    </dgm:pt>
    <dgm:pt modelId="{03CC185D-3BD7-4566-B223-0F04C6CC0A2A}" type="sibTrans" cxnId="{6F4F872C-1823-4C73-A7F1-5296092EBCE5}">
      <dgm:prSet/>
      <dgm:spPr/>
      <dgm:t>
        <a:bodyPr/>
        <a:lstStyle/>
        <a:p>
          <a:endParaRPr lang="ru-RU"/>
        </a:p>
      </dgm:t>
    </dgm:pt>
    <dgm:pt modelId="{46F6EB8A-FFC0-416D-A365-809FC9AB450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ИНН</a:t>
          </a:r>
          <a:endParaRPr lang="ru-RU" sz="1000" dirty="0"/>
        </a:p>
      </dgm:t>
    </dgm:pt>
    <dgm:pt modelId="{158FD53B-9905-4131-A1F7-5DD140F6DA51}" type="parTrans" cxnId="{E67DC3CB-3DED-4062-BE75-1EDE3D24930B}">
      <dgm:prSet/>
      <dgm:spPr/>
      <dgm:t>
        <a:bodyPr/>
        <a:lstStyle/>
        <a:p>
          <a:endParaRPr lang="ru-RU"/>
        </a:p>
      </dgm:t>
    </dgm:pt>
    <dgm:pt modelId="{4A1998AF-6279-4B32-BDB5-D1BBA8536AD8}" type="sibTrans" cxnId="{E67DC3CB-3DED-4062-BE75-1EDE3D24930B}">
      <dgm:prSet/>
      <dgm:spPr/>
      <dgm:t>
        <a:bodyPr/>
        <a:lstStyle/>
        <a:p>
          <a:endParaRPr lang="ru-RU"/>
        </a:p>
      </dgm:t>
    </dgm:pt>
    <dgm:pt modelId="{2CE3EAA3-1D77-41AA-A2FA-D47084F5364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Система налогообложения</a:t>
          </a:r>
          <a:endParaRPr lang="ru-RU" sz="1000" dirty="0"/>
        </a:p>
      </dgm:t>
    </dgm:pt>
    <dgm:pt modelId="{2CE0AB3E-4D64-4E80-B07F-2297B452021B}" type="parTrans" cxnId="{D809A8CE-17F6-4237-9D2A-2A54994C5BAF}">
      <dgm:prSet/>
      <dgm:spPr/>
      <dgm:t>
        <a:bodyPr/>
        <a:lstStyle/>
        <a:p>
          <a:endParaRPr lang="ru-RU"/>
        </a:p>
      </dgm:t>
    </dgm:pt>
    <dgm:pt modelId="{BA1A120C-71B3-4270-82AD-252AA7EF781F}" type="sibTrans" cxnId="{D809A8CE-17F6-4237-9D2A-2A54994C5BAF}">
      <dgm:prSet/>
      <dgm:spPr/>
      <dgm:t>
        <a:bodyPr/>
        <a:lstStyle/>
        <a:p>
          <a:endParaRPr lang="ru-RU"/>
        </a:p>
      </dgm:t>
    </dgm:pt>
    <dgm:pt modelId="{504CAC1A-AF56-4D57-B3EB-F45F9629594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Признак расчета</a:t>
          </a:r>
          <a:endParaRPr lang="ru-RU" sz="1000" dirty="0"/>
        </a:p>
      </dgm:t>
    </dgm:pt>
    <dgm:pt modelId="{DE4D4CE5-30E9-4338-BAF9-33FDA68E76F0}" type="parTrans" cxnId="{88B21AE3-15EA-4D44-BC2F-8C8549E608C8}">
      <dgm:prSet/>
      <dgm:spPr/>
      <dgm:t>
        <a:bodyPr/>
        <a:lstStyle/>
        <a:p>
          <a:endParaRPr lang="ru-RU"/>
        </a:p>
      </dgm:t>
    </dgm:pt>
    <dgm:pt modelId="{533043E4-6712-4184-BF18-C4D0F847F36A}" type="sibTrans" cxnId="{88B21AE3-15EA-4D44-BC2F-8C8549E608C8}">
      <dgm:prSet/>
      <dgm:spPr/>
      <dgm:t>
        <a:bodyPr/>
        <a:lstStyle/>
        <a:p>
          <a:endParaRPr lang="ru-RU"/>
        </a:p>
      </dgm:t>
    </dgm:pt>
    <dgm:pt modelId="{168F2878-9458-4F09-A341-E0FF1C945A9C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600" dirty="0" smtClean="0"/>
            <a:t>Наименование товаров, работ, услуг, платежа, выплаты, их количество, цена за единицу с учетом скидок и наценок, стоимость с учетом скидок и наценок, с указанием ставки НДС</a:t>
          </a:r>
          <a:endParaRPr lang="ru-RU" sz="600" dirty="0"/>
        </a:p>
      </dgm:t>
    </dgm:pt>
    <dgm:pt modelId="{FA2EAA9D-21D5-4FC2-AB70-E70E81875A46}" type="parTrans" cxnId="{559E8966-53CB-4433-BD4A-43BC8BB42954}">
      <dgm:prSet/>
      <dgm:spPr/>
      <dgm:t>
        <a:bodyPr/>
        <a:lstStyle/>
        <a:p>
          <a:endParaRPr lang="ru-RU"/>
        </a:p>
      </dgm:t>
    </dgm:pt>
    <dgm:pt modelId="{25C934A7-B36E-452B-94C8-6839DACB1709}" type="sibTrans" cxnId="{559E8966-53CB-4433-BD4A-43BC8BB42954}">
      <dgm:prSet/>
      <dgm:spPr/>
      <dgm:t>
        <a:bodyPr/>
        <a:lstStyle/>
        <a:p>
          <a:endParaRPr lang="ru-RU"/>
        </a:p>
      </dgm:t>
    </dgm:pt>
    <dgm:pt modelId="{6E076DCC-946F-47D2-8C70-A66514A5A4B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>
              <a:solidFill>
                <a:schemeClr val="tx2"/>
              </a:solidFill>
            </a:rPr>
            <a:t>Сумма расчета с отдельным указанием ставок и сумм НДС по этим ставкам</a:t>
          </a:r>
          <a:endParaRPr lang="ru-RU" sz="900" dirty="0">
            <a:solidFill>
              <a:schemeClr val="tx2"/>
            </a:solidFill>
          </a:endParaRPr>
        </a:p>
      </dgm:t>
    </dgm:pt>
    <dgm:pt modelId="{2165D510-105B-408D-A329-74EE35430EA0}" type="parTrans" cxnId="{A1F7578B-1FD2-4628-94DF-3F5C3B391485}">
      <dgm:prSet/>
      <dgm:spPr/>
      <dgm:t>
        <a:bodyPr/>
        <a:lstStyle/>
        <a:p>
          <a:endParaRPr lang="ru-RU"/>
        </a:p>
      </dgm:t>
    </dgm:pt>
    <dgm:pt modelId="{B3616CFA-0F0C-46CF-9DB1-3B5F8D5E0DDA}" type="sibTrans" cxnId="{A1F7578B-1FD2-4628-94DF-3F5C3B391485}">
      <dgm:prSet/>
      <dgm:spPr/>
      <dgm:t>
        <a:bodyPr/>
        <a:lstStyle/>
        <a:p>
          <a:endParaRPr lang="ru-RU"/>
        </a:p>
      </dgm:t>
    </dgm:pt>
    <dgm:pt modelId="{5383DC5A-A4F0-4450-A901-10A0E2827F1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Форма расчета (наличные или ЭСП) + сумма оплата наличными и (или) ЭСП</a:t>
          </a:r>
          <a:endParaRPr lang="ru-RU" sz="800" dirty="0"/>
        </a:p>
      </dgm:t>
    </dgm:pt>
    <dgm:pt modelId="{4F1840C2-23E4-4898-9527-464E5E0ADE72}" type="parTrans" cxnId="{E150E729-9D4C-4636-982B-A56088E729BF}">
      <dgm:prSet/>
      <dgm:spPr/>
      <dgm:t>
        <a:bodyPr/>
        <a:lstStyle/>
        <a:p>
          <a:endParaRPr lang="ru-RU"/>
        </a:p>
      </dgm:t>
    </dgm:pt>
    <dgm:pt modelId="{B7B6CDD6-3693-4C28-9D0A-EBB818083FBD}" type="sibTrans" cxnId="{E150E729-9D4C-4636-982B-A56088E729BF}">
      <dgm:prSet/>
      <dgm:spPr/>
      <dgm:t>
        <a:bodyPr/>
        <a:lstStyle/>
        <a:p>
          <a:endParaRPr lang="ru-RU"/>
        </a:p>
      </dgm:t>
    </dgm:pt>
    <dgm:pt modelId="{ADC0B562-F6F2-49A7-9E10-E3E7EDD16BA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/>
            <a:t>Должность и ФИО лица, осуществившего расчет</a:t>
          </a:r>
          <a:endParaRPr lang="ru-RU" sz="900" dirty="0"/>
        </a:p>
      </dgm:t>
    </dgm:pt>
    <dgm:pt modelId="{0F021EAB-2470-4297-9043-DA2E93E71C0E}" type="parTrans" cxnId="{FC3A12FC-1F7B-4F5D-B56B-CCD83D9974A4}">
      <dgm:prSet/>
      <dgm:spPr/>
      <dgm:t>
        <a:bodyPr/>
        <a:lstStyle/>
        <a:p>
          <a:endParaRPr lang="ru-RU"/>
        </a:p>
      </dgm:t>
    </dgm:pt>
    <dgm:pt modelId="{6A8D6F6A-FAD2-4688-8421-91CCE77B1710}" type="sibTrans" cxnId="{FC3A12FC-1F7B-4F5D-B56B-CCD83D9974A4}">
      <dgm:prSet/>
      <dgm:spPr/>
      <dgm:t>
        <a:bodyPr/>
        <a:lstStyle/>
        <a:p>
          <a:endParaRPr lang="ru-RU"/>
        </a:p>
      </dgm:t>
    </dgm:pt>
    <dgm:pt modelId="{B4DBFBCE-FE44-4202-A03B-44A4AA3562C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Регистрационный номер ККТ</a:t>
          </a:r>
          <a:endParaRPr lang="ru-RU" sz="1000" dirty="0"/>
        </a:p>
      </dgm:t>
    </dgm:pt>
    <dgm:pt modelId="{6DD0C5FD-0F9D-476C-AAA3-1F44339D894C}" type="parTrans" cxnId="{3EF99EEA-E623-4483-8DF0-9CA5A5AABBB1}">
      <dgm:prSet/>
      <dgm:spPr/>
      <dgm:t>
        <a:bodyPr/>
        <a:lstStyle/>
        <a:p>
          <a:endParaRPr lang="ru-RU"/>
        </a:p>
      </dgm:t>
    </dgm:pt>
    <dgm:pt modelId="{3E619E2B-B630-4C9D-AEF2-4C83D4B26241}" type="sibTrans" cxnId="{3EF99EEA-E623-4483-8DF0-9CA5A5AABBB1}">
      <dgm:prSet/>
      <dgm:spPr/>
      <dgm:t>
        <a:bodyPr/>
        <a:lstStyle/>
        <a:p>
          <a:endParaRPr lang="ru-RU"/>
        </a:p>
      </dgm:t>
    </dgm:pt>
    <dgm:pt modelId="{A8AD6A20-A0A6-4D9E-AA36-ACF9951A8F0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Заводской номер ФН</a:t>
          </a:r>
          <a:endParaRPr lang="ru-RU" sz="1000" dirty="0"/>
        </a:p>
      </dgm:t>
    </dgm:pt>
    <dgm:pt modelId="{8ECFD3D5-99DB-426C-99C7-F614E1FC464C}" type="parTrans" cxnId="{A4D174D2-8888-4364-8471-4B9B8F7A62E7}">
      <dgm:prSet/>
      <dgm:spPr/>
      <dgm:t>
        <a:bodyPr/>
        <a:lstStyle/>
        <a:p>
          <a:endParaRPr lang="ru-RU"/>
        </a:p>
      </dgm:t>
    </dgm:pt>
    <dgm:pt modelId="{EDF2B19B-89DA-45D5-9C20-86025483546E}" type="sibTrans" cxnId="{A4D174D2-8888-4364-8471-4B9B8F7A62E7}">
      <dgm:prSet/>
      <dgm:spPr/>
      <dgm:t>
        <a:bodyPr/>
        <a:lstStyle/>
        <a:p>
          <a:endParaRPr lang="ru-RU"/>
        </a:p>
      </dgm:t>
    </dgm:pt>
    <dgm:pt modelId="{3CB52058-E9D4-497F-93E3-783A1EE9F27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Фискальный признак документа</a:t>
          </a:r>
          <a:endParaRPr lang="ru-RU" sz="1000" dirty="0"/>
        </a:p>
      </dgm:t>
    </dgm:pt>
    <dgm:pt modelId="{B06A5A9E-A279-4F28-B11B-7492338877D5}" type="parTrans" cxnId="{AEC15B1F-3851-44CC-B95B-FBD30E156D71}">
      <dgm:prSet/>
      <dgm:spPr/>
      <dgm:t>
        <a:bodyPr/>
        <a:lstStyle/>
        <a:p>
          <a:endParaRPr lang="ru-RU"/>
        </a:p>
      </dgm:t>
    </dgm:pt>
    <dgm:pt modelId="{65FD531A-C7B6-47D6-8378-6EEBFCDA1F16}" type="sibTrans" cxnId="{AEC15B1F-3851-44CC-B95B-FBD30E156D71}">
      <dgm:prSet/>
      <dgm:spPr/>
      <dgm:t>
        <a:bodyPr/>
        <a:lstStyle/>
        <a:p>
          <a:endParaRPr lang="ru-RU"/>
        </a:p>
      </dgm:t>
    </dgm:pt>
    <dgm:pt modelId="{7ABB1390-5E0E-407D-86F1-CC8FF44C772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/>
            <a:t>Адрес сайта ФНС России</a:t>
          </a:r>
          <a:endParaRPr lang="ru-RU" sz="1000" dirty="0"/>
        </a:p>
      </dgm:t>
    </dgm:pt>
    <dgm:pt modelId="{66920A49-FFCB-489E-8A02-488FA5CAE432}" type="parTrans" cxnId="{5195A7EB-CA36-4891-B9D7-9AF9B073D643}">
      <dgm:prSet/>
      <dgm:spPr/>
      <dgm:t>
        <a:bodyPr/>
        <a:lstStyle/>
        <a:p>
          <a:endParaRPr lang="ru-RU"/>
        </a:p>
      </dgm:t>
    </dgm:pt>
    <dgm:pt modelId="{36A9B89F-5EEA-42D6-92C9-B275560A9201}" type="sibTrans" cxnId="{5195A7EB-CA36-4891-B9D7-9AF9B073D643}">
      <dgm:prSet/>
      <dgm:spPr/>
      <dgm:t>
        <a:bodyPr/>
        <a:lstStyle/>
        <a:p>
          <a:endParaRPr lang="ru-RU"/>
        </a:p>
      </dgm:t>
    </dgm:pt>
    <dgm:pt modelId="{10C67108-3477-4C47-8146-B88067C495C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Абонентский номер либо адрес электронной почты покупателя</a:t>
          </a:r>
          <a:endParaRPr lang="ru-RU" sz="900" dirty="0"/>
        </a:p>
      </dgm:t>
    </dgm:pt>
    <dgm:pt modelId="{D86324E8-FBC3-4905-93C8-9571F2E85E7D}" type="parTrans" cxnId="{67187189-074A-43A5-B3F1-4CED523058F1}">
      <dgm:prSet/>
      <dgm:spPr/>
      <dgm:t>
        <a:bodyPr/>
        <a:lstStyle/>
        <a:p>
          <a:endParaRPr lang="ru-RU"/>
        </a:p>
      </dgm:t>
    </dgm:pt>
    <dgm:pt modelId="{F25AB254-7AC4-4108-8EDD-FE7B421CB766}" type="sibTrans" cxnId="{67187189-074A-43A5-B3F1-4CED523058F1}">
      <dgm:prSet/>
      <dgm:spPr/>
      <dgm:t>
        <a:bodyPr/>
        <a:lstStyle/>
        <a:p>
          <a:endParaRPr lang="ru-RU"/>
        </a:p>
      </dgm:t>
    </dgm:pt>
    <dgm:pt modelId="{091C9EFD-EF39-4AC3-AEB6-B262143E8C8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/>
            <a:t>Адрес электронной почты отправителя</a:t>
          </a:r>
          <a:endParaRPr lang="ru-RU" sz="1000" dirty="0"/>
        </a:p>
      </dgm:t>
    </dgm:pt>
    <dgm:pt modelId="{A84B7432-8310-451D-A6C6-AD42C32AF332}" type="parTrans" cxnId="{08B8BD8E-0E00-4D21-A764-8821759692D8}">
      <dgm:prSet/>
      <dgm:spPr/>
      <dgm:t>
        <a:bodyPr/>
        <a:lstStyle/>
        <a:p>
          <a:endParaRPr lang="ru-RU"/>
        </a:p>
      </dgm:t>
    </dgm:pt>
    <dgm:pt modelId="{AD37A18E-CDDA-4592-99F9-449AC0023F53}" type="sibTrans" cxnId="{08B8BD8E-0E00-4D21-A764-8821759692D8}">
      <dgm:prSet/>
      <dgm:spPr/>
      <dgm:t>
        <a:bodyPr/>
        <a:lstStyle/>
        <a:p>
          <a:endParaRPr lang="ru-RU"/>
        </a:p>
      </dgm:t>
    </dgm:pt>
    <dgm:pt modelId="{9607CDE6-984B-4F70-AA99-A9724105439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Порядковый номер фискального документа</a:t>
          </a:r>
          <a:endParaRPr lang="ru-RU" sz="1000" dirty="0"/>
        </a:p>
      </dgm:t>
    </dgm:pt>
    <dgm:pt modelId="{F4235689-6247-4E6B-9142-6028CDC41655}" type="parTrans" cxnId="{E96925F7-C383-4483-BD92-99B817DFBAF1}">
      <dgm:prSet/>
      <dgm:spPr/>
      <dgm:t>
        <a:bodyPr/>
        <a:lstStyle/>
        <a:p>
          <a:endParaRPr lang="ru-RU"/>
        </a:p>
      </dgm:t>
    </dgm:pt>
    <dgm:pt modelId="{B27C826C-D1D3-4F2D-B4D6-988715706BB1}" type="sibTrans" cxnId="{E96925F7-C383-4483-BD92-99B817DFBAF1}">
      <dgm:prSet/>
      <dgm:spPr/>
      <dgm:t>
        <a:bodyPr/>
        <a:lstStyle/>
        <a:p>
          <a:endParaRPr lang="ru-RU"/>
        </a:p>
      </dgm:t>
    </dgm:pt>
    <dgm:pt modelId="{B13EC3EE-D88E-4044-8637-A60236D5DCE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Номер смены</a:t>
          </a:r>
          <a:endParaRPr lang="ru-RU" sz="1000" dirty="0"/>
        </a:p>
      </dgm:t>
    </dgm:pt>
    <dgm:pt modelId="{12941FCB-9844-42F9-BA90-CB18EDABC26A}" type="parTrans" cxnId="{26A50918-640A-45E0-93CD-EB5C906273C9}">
      <dgm:prSet/>
      <dgm:spPr/>
      <dgm:t>
        <a:bodyPr/>
        <a:lstStyle/>
        <a:p>
          <a:endParaRPr lang="ru-RU"/>
        </a:p>
      </dgm:t>
    </dgm:pt>
    <dgm:pt modelId="{61F52B52-6964-444D-9FDB-C4DD9AE7E0D1}" type="sibTrans" cxnId="{26A50918-640A-45E0-93CD-EB5C906273C9}">
      <dgm:prSet/>
      <dgm:spPr/>
      <dgm:t>
        <a:bodyPr/>
        <a:lstStyle/>
        <a:p>
          <a:endParaRPr lang="ru-RU"/>
        </a:p>
      </dgm:t>
    </dgm:pt>
    <dgm:pt modelId="{960908D9-8F69-4E75-9035-27E9C6BFED72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ФП сообщения</a:t>
          </a:r>
          <a:endParaRPr lang="ru-RU" sz="1000" dirty="0"/>
        </a:p>
      </dgm:t>
    </dgm:pt>
    <dgm:pt modelId="{9B35B9D1-6AC6-4950-9A53-C783E5680730}" type="parTrans" cxnId="{F6F779C6-9E7C-41CB-A9FA-B30CC6073C7E}">
      <dgm:prSet/>
      <dgm:spPr/>
      <dgm:t>
        <a:bodyPr/>
        <a:lstStyle/>
        <a:p>
          <a:endParaRPr lang="ru-RU"/>
        </a:p>
      </dgm:t>
    </dgm:pt>
    <dgm:pt modelId="{F3044FAD-964C-4E70-8271-57503D835A20}" type="sibTrans" cxnId="{F6F779C6-9E7C-41CB-A9FA-B30CC6073C7E}">
      <dgm:prSet/>
      <dgm:spPr/>
      <dgm:t>
        <a:bodyPr/>
        <a:lstStyle/>
        <a:p>
          <a:endParaRPr lang="ru-RU"/>
        </a:p>
      </dgm:t>
    </dgm:pt>
    <dgm:pt modelId="{59223525-FD79-4140-9D35-8BBC436AC060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Размер вознаграждения платежного агента (субагента)</a:t>
          </a:r>
          <a:endParaRPr lang="ru-RU" sz="1000" dirty="0"/>
        </a:p>
      </dgm:t>
    </dgm:pt>
    <dgm:pt modelId="{975FD403-5CCD-46A7-B5DE-9CB77874C636}" type="parTrans" cxnId="{7E0433B5-2FFF-4C2B-B55C-D12FE852B30A}">
      <dgm:prSet/>
      <dgm:spPr/>
      <dgm:t>
        <a:bodyPr/>
        <a:lstStyle/>
        <a:p>
          <a:endParaRPr lang="ru-RU"/>
        </a:p>
      </dgm:t>
    </dgm:pt>
    <dgm:pt modelId="{E6658DC8-E4ED-4270-A812-5647A13DECE2}" type="sibTrans" cxnId="{7E0433B5-2FFF-4C2B-B55C-D12FE852B30A}">
      <dgm:prSet/>
      <dgm:spPr/>
      <dgm:t>
        <a:bodyPr/>
        <a:lstStyle/>
        <a:p>
          <a:endParaRPr lang="ru-RU"/>
        </a:p>
      </dgm:t>
    </dgm:pt>
    <dgm:pt modelId="{886ADF7C-8166-444E-BC60-058FF8E3621D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Номера телефонов платежного агента (субагента), поставщика и оператора по приему платежей</a:t>
          </a:r>
          <a:endParaRPr lang="ru-RU" sz="800" dirty="0"/>
        </a:p>
      </dgm:t>
    </dgm:pt>
    <dgm:pt modelId="{FCB0175A-CA0E-4CBF-92F5-EAD8E46CDC22}" type="parTrans" cxnId="{7AB7CDEC-2755-414F-BBF6-CF40B1BE0BD3}">
      <dgm:prSet/>
      <dgm:spPr/>
      <dgm:t>
        <a:bodyPr/>
        <a:lstStyle/>
        <a:p>
          <a:endParaRPr lang="ru-RU"/>
        </a:p>
      </dgm:t>
    </dgm:pt>
    <dgm:pt modelId="{C5016F94-DEF4-4DFB-95B6-59837E6796BF}" type="sibTrans" cxnId="{7AB7CDEC-2755-414F-BBF6-CF40B1BE0BD3}">
      <dgm:prSet/>
      <dgm:spPr/>
      <dgm:t>
        <a:bodyPr/>
        <a:lstStyle/>
        <a:p>
          <a:endParaRPr lang="ru-RU"/>
        </a:p>
      </dgm:t>
    </dgm:pt>
    <dgm:pt modelId="{56C50F10-D1B8-4452-8E80-2C027675BF6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/>
            <a:t>Наименование операции банковского платежного агента (субагента)</a:t>
          </a:r>
          <a:endParaRPr lang="ru-RU" sz="900" dirty="0"/>
        </a:p>
      </dgm:t>
    </dgm:pt>
    <dgm:pt modelId="{0A6BF421-62E4-4B36-8144-4F6F6FAC2B55}" type="parTrans" cxnId="{68E7F6EE-5351-43A0-99F8-9A18BBFD2525}">
      <dgm:prSet/>
      <dgm:spPr/>
      <dgm:t>
        <a:bodyPr/>
        <a:lstStyle/>
        <a:p>
          <a:endParaRPr lang="ru-RU"/>
        </a:p>
      </dgm:t>
    </dgm:pt>
    <dgm:pt modelId="{BC794184-79A7-4903-8FB3-B9728A74A015}" type="sibTrans" cxnId="{68E7F6EE-5351-43A0-99F8-9A18BBFD2525}">
      <dgm:prSet/>
      <dgm:spPr/>
      <dgm:t>
        <a:bodyPr/>
        <a:lstStyle/>
        <a:p>
          <a:endParaRPr lang="ru-RU"/>
        </a:p>
      </dgm:t>
    </dgm:pt>
    <dgm:pt modelId="{67F9A944-3B7D-4CD2-A60F-151AE73564FB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/>
            <a:t>Размер вознаграждения банковского платежного агента (субагента)</a:t>
          </a:r>
          <a:endParaRPr lang="ru-RU" sz="900" dirty="0"/>
        </a:p>
      </dgm:t>
    </dgm:pt>
    <dgm:pt modelId="{8A07A88C-DCBE-49AA-8C2E-33509DC106CA}" type="parTrans" cxnId="{668EB3B5-1858-4FAC-AFCB-C383AA0744A8}">
      <dgm:prSet/>
      <dgm:spPr/>
      <dgm:t>
        <a:bodyPr/>
        <a:lstStyle/>
        <a:p>
          <a:endParaRPr lang="ru-RU"/>
        </a:p>
      </dgm:t>
    </dgm:pt>
    <dgm:pt modelId="{B12A53F4-A2DE-4523-92B8-4037D48AD778}" type="sibTrans" cxnId="{668EB3B5-1858-4FAC-AFCB-C383AA0744A8}">
      <dgm:prSet/>
      <dgm:spPr/>
      <dgm:t>
        <a:bodyPr/>
        <a:lstStyle/>
        <a:p>
          <a:endParaRPr lang="ru-RU"/>
        </a:p>
      </dgm:t>
    </dgm:pt>
    <dgm:pt modelId="{F14ABEF1-5A3C-422A-9A82-42297133F227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/>
            <a:t>Наименование и место нахождения оператора по переводу денежных средств, ИНН</a:t>
          </a:r>
          <a:endParaRPr lang="ru-RU" sz="900" dirty="0"/>
        </a:p>
      </dgm:t>
    </dgm:pt>
    <dgm:pt modelId="{3F995BD6-3D14-4DC0-AD38-B8986979F6BF}" type="parTrans" cxnId="{0A50CEAB-60B9-474B-8371-5F4DC2E3EC43}">
      <dgm:prSet/>
      <dgm:spPr/>
      <dgm:t>
        <a:bodyPr/>
        <a:lstStyle/>
        <a:p>
          <a:endParaRPr lang="ru-RU"/>
        </a:p>
      </dgm:t>
    </dgm:pt>
    <dgm:pt modelId="{EED2FEDB-FBA9-4353-8CFE-EB6B3C980AEF}" type="sibTrans" cxnId="{0A50CEAB-60B9-474B-8371-5F4DC2E3EC43}">
      <dgm:prSet/>
      <dgm:spPr/>
      <dgm:t>
        <a:bodyPr/>
        <a:lstStyle/>
        <a:p>
          <a:endParaRPr lang="ru-RU"/>
        </a:p>
      </dgm:t>
    </dgm:pt>
    <dgm:pt modelId="{DEC5A16A-CD2F-468A-9A2A-9D08316D7AE2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Номера телефонов оператора по переводу денежных средств, банковского платежного агента (субагента)</a:t>
          </a:r>
          <a:endParaRPr lang="ru-RU" sz="800" dirty="0"/>
        </a:p>
      </dgm:t>
    </dgm:pt>
    <dgm:pt modelId="{0B5CB706-4642-41A3-82C3-4504AA493CC5}" type="parTrans" cxnId="{AA7DE219-AEE9-401D-934C-4FF3BE422373}">
      <dgm:prSet/>
      <dgm:spPr/>
      <dgm:t>
        <a:bodyPr/>
        <a:lstStyle/>
        <a:p>
          <a:endParaRPr lang="ru-RU"/>
        </a:p>
      </dgm:t>
    </dgm:pt>
    <dgm:pt modelId="{0757D6C0-9049-42D4-8ABD-908B4EF202A8}" type="sibTrans" cxnId="{AA7DE219-AEE9-401D-934C-4FF3BE422373}">
      <dgm:prSet/>
      <dgm:spPr/>
      <dgm:t>
        <a:bodyPr/>
        <a:lstStyle/>
        <a:p>
          <a:endParaRPr lang="ru-RU"/>
        </a:p>
      </dgm:t>
    </dgm:pt>
    <dgm:pt modelId="{CFE0522A-8A46-49EB-94F3-F480546BB022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/>
            <a:t>Код товарной номенклатуры</a:t>
          </a:r>
          <a:endParaRPr lang="ru-RU" sz="1000" dirty="0"/>
        </a:p>
      </dgm:t>
    </dgm:pt>
    <dgm:pt modelId="{335F1DAE-1F5F-4B9D-AF38-8BDAAFDDBFD3}" type="parTrans" cxnId="{207FBA40-ADE3-4A4C-930B-D090BAD1544C}">
      <dgm:prSet/>
      <dgm:spPr/>
      <dgm:t>
        <a:bodyPr/>
        <a:lstStyle/>
        <a:p>
          <a:endParaRPr lang="ru-RU"/>
        </a:p>
      </dgm:t>
    </dgm:pt>
    <dgm:pt modelId="{78163CBF-9EF3-4A0C-902E-6BCA74446679}" type="sibTrans" cxnId="{207FBA40-ADE3-4A4C-930B-D090BAD1544C}">
      <dgm:prSet/>
      <dgm:spPr/>
      <dgm:t>
        <a:bodyPr/>
        <a:lstStyle/>
        <a:p>
          <a:endParaRPr lang="ru-RU"/>
        </a:p>
      </dgm:t>
    </dgm:pt>
    <dgm:pt modelId="{746515E5-5A8F-42B1-9FA3-90A705BB089E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/>
            <a:t>Заводской номер автоматического устройства для расчетов</a:t>
          </a:r>
          <a:endParaRPr lang="ru-RU" sz="1000" dirty="0"/>
        </a:p>
      </dgm:t>
    </dgm:pt>
    <dgm:pt modelId="{580EC61D-078A-4ABB-B4E9-FD9564269681}" type="parTrans" cxnId="{4AD26806-F82D-4C12-93B8-58105CF1DD2D}">
      <dgm:prSet/>
      <dgm:spPr/>
      <dgm:t>
        <a:bodyPr/>
        <a:lstStyle/>
        <a:p>
          <a:endParaRPr lang="ru-RU"/>
        </a:p>
      </dgm:t>
    </dgm:pt>
    <dgm:pt modelId="{3E731436-4C2C-4CB8-891C-7C9DE976D2F5}" type="sibTrans" cxnId="{4AD26806-F82D-4C12-93B8-58105CF1DD2D}">
      <dgm:prSet/>
      <dgm:spPr/>
      <dgm:t>
        <a:bodyPr/>
        <a:lstStyle/>
        <a:p>
          <a:endParaRPr lang="ru-RU"/>
        </a:p>
      </dgm:t>
    </dgm:pt>
    <dgm:pt modelId="{3BD02C72-EEFE-47F3-9600-A7CB566F759C}" type="pres">
      <dgm:prSet presAssocID="{A948D90C-21C3-4F88-A4BA-9FED0AC065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2E8648-2F4F-4CDA-AF6E-807FFA9439D9}" type="pres">
      <dgm:prSet presAssocID="{840A63F8-6F72-4B2A-85E2-0BB726BF7017}" presName="node" presStyleLbl="node1" presStyleIdx="0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011A0-D9D9-4EE7-A14D-AD8DA6346717}" type="pres">
      <dgm:prSet presAssocID="{231B35A6-9D3D-4827-BF27-9BA2539C6C84}" presName="sibTrans" presStyleCnt="0"/>
      <dgm:spPr/>
    </dgm:pt>
    <dgm:pt modelId="{42F6B237-D0D3-4C1C-8C45-F1724A5054C1}" type="pres">
      <dgm:prSet presAssocID="{8FE7FE7E-2C46-4114-8C22-E94F8A698468}" presName="node" presStyleLbl="node1" presStyleIdx="1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1FD62-68C8-4974-B01E-C5DBBB0F8488}" type="pres">
      <dgm:prSet presAssocID="{72038FA6-F5DC-43B1-9723-A37D8EFF0774}" presName="sibTrans" presStyleCnt="0"/>
      <dgm:spPr/>
    </dgm:pt>
    <dgm:pt modelId="{4475CEA6-A5EE-4593-8A85-3CDE9407EE19}" type="pres">
      <dgm:prSet presAssocID="{AB1429CF-E53A-4218-9D38-4B6B8F19C233}" presName="node" presStyleLbl="node1" presStyleIdx="2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825E5-4949-47FA-BF0E-9564B8D80836}" type="pres">
      <dgm:prSet presAssocID="{315F56C4-6121-470A-9AE2-F06360137988}" presName="sibTrans" presStyleCnt="0"/>
      <dgm:spPr/>
    </dgm:pt>
    <dgm:pt modelId="{AF082BA1-7D5D-43F0-82B2-BCCFD6BEB355}" type="pres">
      <dgm:prSet presAssocID="{C04106E3-3138-4B3A-BD2E-FD44E995545F}" presName="node" presStyleLbl="node1" presStyleIdx="3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6A6B3-D00E-484B-BDB5-CFEF6E815AB2}" type="pres">
      <dgm:prSet presAssocID="{03CC185D-3BD7-4566-B223-0F04C6CC0A2A}" presName="sibTrans" presStyleCnt="0"/>
      <dgm:spPr/>
    </dgm:pt>
    <dgm:pt modelId="{811965F5-A00A-4908-8FB8-02F2EECF7E9F}" type="pres">
      <dgm:prSet presAssocID="{46F6EB8A-FFC0-416D-A365-809FC9AB450F}" presName="node" presStyleLbl="node1" presStyleIdx="4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0C691-9B2F-4A2F-8A5B-B3545053BD13}" type="pres">
      <dgm:prSet presAssocID="{4A1998AF-6279-4B32-BDB5-D1BBA8536AD8}" presName="sibTrans" presStyleCnt="0"/>
      <dgm:spPr/>
    </dgm:pt>
    <dgm:pt modelId="{3C9F8D7C-3FA1-4460-BA01-C18020E19BCD}" type="pres">
      <dgm:prSet presAssocID="{2CE3EAA3-1D77-41AA-A2FA-D47084F53641}" presName="node" presStyleLbl="node1" presStyleIdx="5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2C703-4470-4607-A967-A1A0FB1EE55D}" type="pres">
      <dgm:prSet presAssocID="{BA1A120C-71B3-4270-82AD-252AA7EF781F}" presName="sibTrans" presStyleCnt="0"/>
      <dgm:spPr/>
    </dgm:pt>
    <dgm:pt modelId="{B93530BD-B264-4C77-AD28-3D76D1446DE9}" type="pres">
      <dgm:prSet presAssocID="{504CAC1A-AF56-4D57-B3EB-F45F96295941}" presName="node" presStyleLbl="node1" presStyleIdx="6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CA218-5097-4EFC-B358-B3C8904D88BE}" type="pres">
      <dgm:prSet presAssocID="{533043E4-6712-4184-BF18-C4D0F847F36A}" presName="sibTrans" presStyleCnt="0"/>
      <dgm:spPr/>
    </dgm:pt>
    <dgm:pt modelId="{5E651866-14F8-4D84-9F47-4E5611E14B75}" type="pres">
      <dgm:prSet presAssocID="{168F2878-9458-4F09-A341-E0FF1C945A9C}" presName="node" presStyleLbl="node1" presStyleIdx="7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51862-6A03-4E2D-8A8C-96B94C83D2E2}" type="pres">
      <dgm:prSet presAssocID="{25C934A7-B36E-452B-94C8-6839DACB1709}" presName="sibTrans" presStyleCnt="0"/>
      <dgm:spPr/>
    </dgm:pt>
    <dgm:pt modelId="{EB989D5A-6AB8-43FF-BC24-958D0C3F634D}" type="pres">
      <dgm:prSet presAssocID="{6E076DCC-946F-47D2-8C70-A66514A5A4B3}" presName="node" presStyleLbl="node1" presStyleIdx="8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A339B-ECF8-44D0-952D-61217DA123EC}" type="pres">
      <dgm:prSet presAssocID="{B3616CFA-0F0C-46CF-9DB1-3B5F8D5E0DDA}" presName="sibTrans" presStyleCnt="0"/>
      <dgm:spPr/>
    </dgm:pt>
    <dgm:pt modelId="{0977B3B8-6C29-4972-AEAE-6B02E28CD373}" type="pres">
      <dgm:prSet presAssocID="{5383DC5A-A4F0-4450-A901-10A0E2827F1C}" presName="node" presStyleLbl="node1" presStyleIdx="9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8C7D1-97EB-4BF3-9442-0B1219B9E022}" type="pres">
      <dgm:prSet presAssocID="{B7B6CDD6-3693-4C28-9D0A-EBB818083FBD}" presName="sibTrans" presStyleCnt="0"/>
      <dgm:spPr/>
    </dgm:pt>
    <dgm:pt modelId="{5FBA297F-D906-4203-AD9A-47C17398B905}" type="pres">
      <dgm:prSet presAssocID="{ADC0B562-F6F2-49A7-9E10-E3E7EDD16BA5}" presName="node" presStyleLbl="node1" presStyleIdx="10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F07FF-08C1-4DC0-9B2C-F85BB4076CAC}" type="pres">
      <dgm:prSet presAssocID="{6A8D6F6A-FAD2-4688-8421-91CCE77B1710}" presName="sibTrans" presStyleCnt="0"/>
      <dgm:spPr/>
    </dgm:pt>
    <dgm:pt modelId="{483AB88D-CDB9-4A6C-84E2-A88E95106E80}" type="pres">
      <dgm:prSet presAssocID="{B4DBFBCE-FE44-4202-A03B-44A4AA3562C4}" presName="node" presStyleLbl="node1" presStyleIdx="11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044B1-AC6E-42E8-931C-C05C06508B40}" type="pres">
      <dgm:prSet presAssocID="{3E619E2B-B630-4C9D-AEF2-4C83D4B26241}" presName="sibTrans" presStyleCnt="0"/>
      <dgm:spPr/>
    </dgm:pt>
    <dgm:pt modelId="{85FA3642-6CF2-470D-B542-0D94ED479948}" type="pres">
      <dgm:prSet presAssocID="{A8AD6A20-A0A6-4D9E-AA36-ACF9951A8F0A}" presName="node" presStyleLbl="node1" presStyleIdx="12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A29D5-AC3F-463D-BF6E-D916B8A4E382}" type="pres">
      <dgm:prSet presAssocID="{EDF2B19B-89DA-45D5-9C20-86025483546E}" presName="sibTrans" presStyleCnt="0"/>
      <dgm:spPr/>
    </dgm:pt>
    <dgm:pt modelId="{1153C69A-2998-47A8-8ECB-03BEB6C6C6AD}" type="pres">
      <dgm:prSet presAssocID="{3CB52058-E9D4-497F-93E3-783A1EE9F27D}" presName="node" presStyleLbl="node1" presStyleIdx="13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C21F9-8DA7-4C76-BC07-A08F55DEC7A6}" type="pres">
      <dgm:prSet presAssocID="{65FD531A-C7B6-47D6-8378-6EEBFCDA1F16}" presName="sibTrans" presStyleCnt="0"/>
      <dgm:spPr/>
    </dgm:pt>
    <dgm:pt modelId="{94A4FE6A-0B5C-4FEA-BCC9-DC42A8140977}" type="pres">
      <dgm:prSet presAssocID="{7ABB1390-5E0E-407D-86F1-CC8FF44C7725}" presName="node" presStyleLbl="node1" presStyleIdx="14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4FEE2-8BB1-4F1C-80C8-8D818EF87F32}" type="pres">
      <dgm:prSet presAssocID="{36A9B89F-5EEA-42D6-92C9-B275560A9201}" presName="sibTrans" presStyleCnt="0"/>
      <dgm:spPr/>
    </dgm:pt>
    <dgm:pt modelId="{6C65DF30-5C5B-45F1-8A82-4B4694E8067F}" type="pres">
      <dgm:prSet presAssocID="{10C67108-3477-4C47-8146-B88067C495CF}" presName="node" presStyleLbl="node1" presStyleIdx="15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BD38A-EA1C-4E5E-8798-250039532A93}" type="pres">
      <dgm:prSet presAssocID="{F25AB254-7AC4-4108-8EDD-FE7B421CB766}" presName="sibTrans" presStyleCnt="0"/>
      <dgm:spPr/>
    </dgm:pt>
    <dgm:pt modelId="{3F406C74-F7CC-4FC1-B548-AA1AC94B2792}" type="pres">
      <dgm:prSet presAssocID="{091C9EFD-EF39-4AC3-AEB6-B262143E8C88}" presName="node" presStyleLbl="node1" presStyleIdx="16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8B697-8219-4AC3-AB60-43DB4F5EC826}" type="pres">
      <dgm:prSet presAssocID="{AD37A18E-CDDA-4592-99F9-449AC0023F53}" presName="sibTrans" presStyleCnt="0"/>
      <dgm:spPr/>
    </dgm:pt>
    <dgm:pt modelId="{4FC0ABDC-0A0A-41BC-B5AD-4A9EF6DD9A86}" type="pres">
      <dgm:prSet presAssocID="{9607CDE6-984B-4F70-AA99-A9724105439A}" presName="node" presStyleLbl="node1" presStyleIdx="17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932AB-75B1-4834-ABE4-252592FCC67B}" type="pres">
      <dgm:prSet presAssocID="{B27C826C-D1D3-4F2D-B4D6-988715706BB1}" presName="sibTrans" presStyleCnt="0"/>
      <dgm:spPr/>
    </dgm:pt>
    <dgm:pt modelId="{1ED07F0B-74BC-41DE-8A4F-E893C9E37189}" type="pres">
      <dgm:prSet presAssocID="{B13EC3EE-D88E-4044-8637-A60236D5DCEC}" presName="node" presStyleLbl="node1" presStyleIdx="18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92001-BD51-4A88-BD9A-C1C013CE760E}" type="pres">
      <dgm:prSet presAssocID="{61F52B52-6964-444D-9FDB-C4DD9AE7E0D1}" presName="sibTrans" presStyleCnt="0"/>
      <dgm:spPr/>
    </dgm:pt>
    <dgm:pt modelId="{024B19BF-748B-4164-926E-45B8DBC2EAD3}" type="pres">
      <dgm:prSet presAssocID="{960908D9-8F69-4E75-9035-27E9C6BFED72}" presName="node" presStyleLbl="node1" presStyleIdx="19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1F07D-B81F-44B1-A380-C0C7915AC42C}" type="pres">
      <dgm:prSet presAssocID="{F3044FAD-964C-4E70-8271-57503D835A20}" presName="sibTrans" presStyleCnt="0"/>
      <dgm:spPr/>
    </dgm:pt>
    <dgm:pt modelId="{1A08290B-45A7-4FA9-B156-ADB3490BE507}" type="pres">
      <dgm:prSet presAssocID="{59223525-FD79-4140-9D35-8BBC436AC060}" presName="node" presStyleLbl="node1" presStyleIdx="20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44195-E9C0-41EE-9FFF-8EB309E7CC63}" type="pres">
      <dgm:prSet presAssocID="{E6658DC8-E4ED-4270-A812-5647A13DECE2}" presName="sibTrans" presStyleCnt="0"/>
      <dgm:spPr/>
    </dgm:pt>
    <dgm:pt modelId="{910D1510-E1FB-4882-829E-11C6A665B049}" type="pres">
      <dgm:prSet presAssocID="{886ADF7C-8166-444E-BC60-058FF8E3621D}" presName="node" presStyleLbl="node1" presStyleIdx="21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2E186-2235-4937-A7CB-12FEA03683F2}" type="pres">
      <dgm:prSet presAssocID="{C5016F94-DEF4-4DFB-95B6-59837E6796BF}" presName="sibTrans" presStyleCnt="0"/>
      <dgm:spPr/>
    </dgm:pt>
    <dgm:pt modelId="{79F3020B-ADDB-44FD-8A13-F8E133856F47}" type="pres">
      <dgm:prSet presAssocID="{56C50F10-D1B8-4452-8E80-2C027675BF6D}" presName="node" presStyleLbl="node1" presStyleIdx="22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2F038-36B3-4DAD-9C1C-EF762EAD4627}" type="pres">
      <dgm:prSet presAssocID="{BC794184-79A7-4903-8FB3-B9728A74A015}" presName="sibTrans" presStyleCnt="0"/>
      <dgm:spPr/>
    </dgm:pt>
    <dgm:pt modelId="{E8F7ABF6-5E42-402A-B975-6CA9BE8A587B}" type="pres">
      <dgm:prSet presAssocID="{67F9A944-3B7D-4CD2-A60F-151AE73564FB}" presName="node" presStyleLbl="node1" presStyleIdx="23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3A017-4E45-4736-AF94-2F150C57D9BF}" type="pres">
      <dgm:prSet presAssocID="{B12A53F4-A2DE-4523-92B8-4037D48AD778}" presName="sibTrans" presStyleCnt="0"/>
      <dgm:spPr/>
    </dgm:pt>
    <dgm:pt modelId="{482E5E87-B4FF-4B04-80A3-5865010E9993}" type="pres">
      <dgm:prSet presAssocID="{F14ABEF1-5A3C-422A-9A82-42297133F227}" presName="node" presStyleLbl="node1" presStyleIdx="24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DE11-B7AE-4A05-B14B-76EF68E70852}" type="pres">
      <dgm:prSet presAssocID="{EED2FEDB-FBA9-4353-8CFE-EB6B3C980AEF}" presName="sibTrans" presStyleCnt="0"/>
      <dgm:spPr/>
    </dgm:pt>
    <dgm:pt modelId="{8F38E0DF-830B-4CF3-AD80-1AC79E9C985C}" type="pres">
      <dgm:prSet presAssocID="{DEC5A16A-CD2F-468A-9A2A-9D08316D7AE2}" presName="node" presStyleLbl="node1" presStyleIdx="25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54F28-A5F4-4A29-AFB7-C485344D1F00}" type="pres">
      <dgm:prSet presAssocID="{0757D6C0-9049-42D4-8ABD-908B4EF202A8}" presName="sibTrans" presStyleCnt="0"/>
      <dgm:spPr/>
    </dgm:pt>
    <dgm:pt modelId="{FBDCF261-74AB-4A3B-9020-30E602A4F5E7}" type="pres">
      <dgm:prSet presAssocID="{CFE0522A-8A46-49EB-94F3-F480546BB022}" presName="node" presStyleLbl="node1" presStyleIdx="26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52B43-C399-4FDE-AF2A-665199697E64}" type="pres">
      <dgm:prSet presAssocID="{78163CBF-9EF3-4A0C-902E-6BCA74446679}" presName="sibTrans" presStyleCnt="0"/>
      <dgm:spPr/>
    </dgm:pt>
    <dgm:pt modelId="{80452C79-27FA-4DF0-91C0-338DD9015B2C}" type="pres">
      <dgm:prSet presAssocID="{746515E5-5A8F-42B1-9FA3-90A705BB089E}" presName="node" presStyleLbl="node1" presStyleIdx="27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A86E4E-9152-49C8-8CAB-1208C1402863}" type="presOf" srcId="{59223525-FD79-4140-9D35-8BBC436AC060}" destId="{1A08290B-45A7-4FA9-B156-ADB3490BE507}" srcOrd="0" destOrd="0" presId="urn:microsoft.com/office/officeart/2005/8/layout/default"/>
    <dgm:cxn modelId="{AEC15B1F-3851-44CC-B95B-FBD30E156D71}" srcId="{A948D90C-21C3-4F88-A4BA-9FED0AC06502}" destId="{3CB52058-E9D4-497F-93E3-783A1EE9F27D}" srcOrd="13" destOrd="0" parTransId="{B06A5A9E-A279-4F28-B11B-7492338877D5}" sibTransId="{65FD531A-C7B6-47D6-8378-6EEBFCDA1F16}"/>
    <dgm:cxn modelId="{B89F9BBC-C11B-4F62-BF9A-295D7C361C6B}" type="presOf" srcId="{A8AD6A20-A0A6-4D9E-AA36-ACF9951A8F0A}" destId="{85FA3642-6CF2-470D-B542-0D94ED479948}" srcOrd="0" destOrd="0" presId="urn:microsoft.com/office/officeart/2005/8/layout/default"/>
    <dgm:cxn modelId="{C932E720-0759-46DB-A3D9-AE9E83F40538}" type="presOf" srcId="{B4DBFBCE-FE44-4202-A03B-44A4AA3562C4}" destId="{483AB88D-CDB9-4A6C-84E2-A88E95106E80}" srcOrd="0" destOrd="0" presId="urn:microsoft.com/office/officeart/2005/8/layout/default"/>
    <dgm:cxn modelId="{67187189-074A-43A5-B3F1-4CED523058F1}" srcId="{A948D90C-21C3-4F88-A4BA-9FED0AC06502}" destId="{10C67108-3477-4C47-8146-B88067C495CF}" srcOrd="15" destOrd="0" parTransId="{D86324E8-FBC3-4905-93C8-9571F2E85E7D}" sibTransId="{F25AB254-7AC4-4108-8EDD-FE7B421CB766}"/>
    <dgm:cxn modelId="{4AD26806-F82D-4C12-93B8-58105CF1DD2D}" srcId="{A948D90C-21C3-4F88-A4BA-9FED0AC06502}" destId="{746515E5-5A8F-42B1-9FA3-90A705BB089E}" srcOrd="27" destOrd="0" parTransId="{580EC61D-078A-4ABB-B4E9-FD9564269681}" sibTransId="{3E731436-4C2C-4CB8-891C-7C9DE976D2F5}"/>
    <dgm:cxn modelId="{13EB1202-33AB-4A96-8B77-A20D8E38449A}" type="presOf" srcId="{6E076DCC-946F-47D2-8C70-A66514A5A4B3}" destId="{EB989D5A-6AB8-43FF-BC24-958D0C3F634D}" srcOrd="0" destOrd="0" presId="urn:microsoft.com/office/officeart/2005/8/layout/default"/>
    <dgm:cxn modelId="{88B21AE3-15EA-4D44-BC2F-8C8549E608C8}" srcId="{A948D90C-21C3-4F88-A4BA-9FED0AC06502}" destId="{504CAC1A-AF56-4D57-B3EB-F45F96295941}" srcOrd="6" destOrd="0" parTransId="{DE4D4CE5-30E9-4338-BAF9-33FDA68E76F0}" sibTransId="{533043E4-6712-4184-BF18-C4D0F847F36A}"/>
    <dgm:cxn modelId="{7AB7CDEC-2755-414F-BBF6-CF40B1BE0BD3}" srcId="{A948D90C-21C3-4F88-A4BA-9FED0AC06502}" destId="{886ADF7C-8166-444E-BC60-058FF8E3621D}" srcOrd="21" destOrd="0" parTransId="{FCB0175A-CA0E-4CBF-92F5-EAD8E46CDC22}" sibTransId="{C5016F94-DEF4-4DFB-95B6-59837E6796BF}"/>
    <dgm:cxn modelId="{EE4A0319-723E-4161-B7BE-8C3C6FF53582}" srcId="{A948D90C-21C3-4F88-A4BA-9FED0AC06502}" destId="{840A63F8-6F72-4B2A-85E2-0BB726BF7017}" srcOrd="0" destOrd="0" parTransId="{6F64C93D-DC1F-44A2-8B62-0DBCF8BFA702}" sibTransId="{231B35A6-9D3D-4827-BF27-9BA2539C6C84}"/>
    <dgm:cxn modelId="{33B059A3-2C89-453D-BAD4-1F650563D0D5}" type="presOf" srcId="{B13EC3EE-D88E-4044-8637-A60236D5DCEC}" destId="{1ED07F0B-74BC-41DE-8A4F-E893C9E37189}" srcOrd="0" destOrd="0" presId="urn:microsoft.com/office/officeart/2005/8/layout/default"/>
    <dgm:cxn modelId="{559E8966-53CB-4433-BD4A-43BC8BB42954}" srcId="{A948D90C-21C3-4F88-A4BA-9FED0AC06502}" destId="{168F2878-9458-4F09-A341-E0FF1C945A9C}" srcOrd="7" destOrd="0" parTransId="{FA2EAA9D-21D5-4FC2-AB70-E70E81875A46}" sibTransId="{25C934A7-B36E-452B-94C8-6839DACB1709}"/>
    <dgm:cxn modelId="{9DE6ACBD-0319-41C7-971A-C1151C23E987}" type="presOf" srcId="{9607CDE6-984B-4F70-AA99-A9724105439A}" destId="{4FC0ABDC-0A0A-41BC-B5AD-4A9EF6DD9A86}" srcOrd="0" destOrd="0" presId="urn:microsoft.com/office/officeart/2005/8/layout/default"/>
    <dgm:cxn modelId="{C662653A-821B-43A8-BCBB-D8776F6DD682}" type="presOf" srcId="{A948D90C-21C3-4F88-A4BA-9FED0AC06502}" destId="{3BD02C72-EEFE-47F3-9600-A7CB566F759C}" srcOrd="0" destOrd="0" presId="urn:microsoft.com/office/officeart/2005/8/layout/default"/>
    <dgm:cxn modelId="{5195A7EB-CA36-4891-B9D7-9AF9B073D643}" srcId="{A948D90C-21C3-4F88-A4BA-9FED0AC06502}" destId="{7ABB1390-5E0E-407D-86F1-CC8FF44C7725}" srcOrd="14" destOrd="0" parTransId="{66920A49-FFCB-489E-8A02-488FA5CAE432}" sibTransId="{36A9B89F-5EEA-42D6-92C9-B275560A9201}"/>
    <dgm:cxn modelId="{205392B3-EB58-446F-9C91-2F479FF9A366}" type="presOf" srcId="{5383DC5A-A4F0-4450-A901-10A0E2827F1C}" destId="{0977B3B8-6C29-4972-AEAE-6B02E28CD373}" srcOrd="0" destOrd="0" presId="urn:microsoft.com/office/officeart/2005/8/layout/default"/>
    <dgm:cxn modelId="{68E7F6EE-5351-43A0-99F8-9A18BBFD2525}" srcId="{A948D90C-21C3-4F88-A4BA-9FED0AC06502}" destId="{56C50F10-D1B8-4452-8E80-2C027675BF6D}" srcOrd="22" destOrd="0" parTransId="{0A6BF421-62E4-4B36-8144-4F6F6FAC2B55}" sibTransId="{BC794184-79A7-4903-8FB3-B9728A74A015}"/>
    <dgm:cxn modelId="{0A50CEAB-60B9-474B-8371-5F4DC2E3EC43}" srcId="{A948D90C-21C3-4F88-A4BA-9FED0AC06502}" destId="{F14ABEF1-5A3C-422A-9A82-42297133F227}" srcOrd="24" destOrd="0" parTransId="{3F995BD6-3D14-4DC0-AD38-B8986979F6BF}" sibTransId="{EED2FEDB-FBA9-4353-8CFE-EB6B3C980AEF}"/>
    <dgm:cxn modelId="{523EB1D7-4C3C-4121-AAC1-73C4C8BFD8BE}" type="presOf" srcId="{886ADF7C-8166-444E-BC60-058FF8E3621D}" destId="{910D1510-E1FB-4882-829E-11C6A665B049}" srcOrd="0" destOrd="0" presId="urn:microsoft.com/office/officeart/2005/8/layout/default"/>
    <dgm:cxn modelId="{AA7DE219-AEE9-401D-934C-4FF3BE422373}" srcId="{A948D90C-21C3-4F88-A4BA-9FED0AC06502}" destId="{DEC5A16A-CD2F-468A-9A2A-9D08316D7AE2}" srcOrd="25" destOrd="0" parTransId="{0B5CB706-4642-41A3-82C3-4504AA493CC5}" sibTransId="{0757D6C0-9049-42D4-8ABD-908B4EF202A8}"/>
    <dgm:cxn modelId="{668EB3B5-1858-4FAC-AFCB-C383AA0744A8}" srcId="{A948D90C-21C3-4F88-A4BA-9FED0AC06502}" destId="{67F9A944-3B7D-4CD2-A60F-151AE73564FB}" srcOrd="23" destOrd="0" parTransId="{8A07A88C-DCBE-49AA-8C2E-33509DC106CA}" sibTransId="{B12A53F4-A2DE-4523-92B8-4037D48AD778}"/>
    <dgm:cxn modelId="{FC3A12FC-1F7B-4F5D-B56B-CCD83D9974A4}" srcId="{A948D90C-21C3-4F88-A4BA-9FED0AC06502}" destId="{ADC0B562-F6F2-49A7-9E10-E3E7EDD16BA5}" srcOrd="10" destOrd="0" parTransId="{0F021EAB-2470-4297-9043-DA2E93E71C0E}" sibTransId="{6A8D6F6A-FAD2-4688-8421-91CCE77B1710}"/>
    <dgm:cxn modelId="{58808F8C-68AC-41A7-A43B-6CD01CC1CE51}" srcId="{A948D90C-21C3-4F88-A4BA-9FED0AC06502}" destId="{8FE7FE7E-2C46-4114-8C22-E94F8A698468}" srcOrd="1" destOrd="0" parTransId="{C636446C-B893-4426-93D9-882881032B0C}" sibTransId="{72038FA6-F5DC-43B1-9723-A37D8EFF0774}"/>
    <dgm:cxn modelId="{26A50918-640A-45E0-93CD-EB5C906273C9}" srcId="{A948D90C-21C3-4F88-A4BA-9FED0AC06502}" destId="{B13EC3EE-D88E-4044-8637-A60236D5DCEC}" srcOrd="18" destOrd="0" parTransId="{12941FCB-9844-42F9-BA90-CB18EDABC26A}" sibTransId="{61F52B52-6964-444D-9FDB-C4DD9AE7E0D1}"/>
    <dgm:cxn modelId="{E67DC3CB-3DED-4062-BE75-1EDE3D24930B}" srcId="{A948D90C-21C3-4F88-A4BA-9FED0AC06502}" destId="{46F6EB8A-FFC0-416D-A365-809FC9AB450F}" srcOrd="4" destOrd="0" parTransId="{158FD53B-9905-4131-A1F7-5DD140F6DA51}" sibTransId="{4A1998AF-6279-4B32-BDB5-D1BBA8536AD8}"/>
    <dgm:cxn modelId="{C61C4AC0-D463-4EE4-BA24-F243CFD54966}" type="presOf" srcId="{504CAC1A-AF56-4D57-B3EB-F45F96295941}" destId="{B93530BD-B264-4C77-AD28-3D76D1446DE9}" srcOrd="0" destOrd="0" presId="urn:microsoft.com/office/officeart/2005/8/layout/default"/>
    <dgm:cxn modelId="{CCD6FB40-B321-4D64-9336-8350BE22F83B}" type="presOf" srcId="{DEC5A16A-CD2F-468A-9A2A-9D08316D7AE2}" destId="{8F38E0DF-830B-4CF3-AD80-1AC79E9C985C}" srcOrd="0" destOrd="0" presId="urn:microsoft.com/office/officeart/2005/8/layout/default"/>
    <dgm:cxn modelId="{3065AC7A-882C-4C76-BD85-2C3E8A97AB03}" type="presOf" srcId="{46F6EB8A-FFC0-416D-A365-809FC9AB450F}" destId="{811965F5-A00A-4908-8FB8-02F2EECF7E9F}" srcOrd="0" destOrd="0" presId="urn:microsoft.com/office/officeart/2005/8/layout/default"/>
    <dgm:cxn modelId="{0269969D-D8AF-4347-8698-DE9F68A16AE2}" type="presOf" srcId="{2CE3EAA3-1D77-41AA-A2FA-D47084F53641}" destId="{3C9F8D7C-3FA1-4460-BA01-C18020E19BCD}" srcOrd="0" destOrd="0" presId="urn:microsoft.com/office/officeart/2005/8/layout/default"/>
    <dgm:cxn modelId="{C66FB030-F421-4223-9B80-29280E7E8859}" type="presOf" srcId="{CFE0522A-8A46-49EB-94F3-F480546BB022}" destId="{FBDCF261-74AB-4A3B-9020-30E602A4F5E7}" srcOrd="0" destOrd="0" presId="urn:microsoft.com/office/officeart/2005/8/layout/default"/>
    <dgm:cxn modelId="{CD765C8E-8E99-4CCC-911F-A3F3ED92E475}" type="presOf" srcId="{C04106E3-3138-4B3A-BD2E-FD44E995545F}" destId="{AF082BA1-7D5D-43F0-82B2-BCCFD6BEB355}" srcOrd="0" destOrd="0" presId="urn:microsoft.com/office/officeart/2005/8/layout/default"/>
    <dgm:cxn modelId="{33459C27-9407-444C-9188-373674496D90}" type="presOf" srcId="{10C67108-3477-4C47-8146-B88067C495CF}" destId="{6C65DF30-5C5B-45F1-8A82-4B4694E8067F}" srcOrd="0" destOrd="0" presId="urn:microsoft.com/office/officeart/2005/8/layout/default"/>
    <dgm:cxn modelId="{447C7F09-BEA1-4DBC-9DF8-EE8A40F68260}" type="presOf" srcId="{746515E5-5A8F-42B1-9FA3-90A705BB089E}" destId="{80452C79-27FA-4DF0-91C0-338DD9015B2C}" srcOrd="0" destOrd="0" presId="urn:microsoft.com/office/officeart/2005/8/layout/default"/>
    <dgm:cxn modelId="{6F4F872C-1823-4C73-A7F1-5296092EBCE5}" srcId="{A948D90C-21C3-4F88-A4BA-9FED0AC06502}" destId="{C04106E3-3138-4B3A-BD2E-FD44E995545F}" srcOrd="3" destOrd="0" parTransId="{529AB5A7-DC4C-424F-851C-98B827AF912F}" sibTransId="{03CC185D-3BD7-4566-B223-0F04C6CC0A2A}"/>
    <dgm:cxn modelId="{A1F7578B-1FD2-4628-94DF-3F5C3B391485}" srcId="{A948D90C-21C3-4F88-A4BA-9FED0AC06502}" destId="{6E076DCC-946F-47D2-8C70-A66514A5A4B3}" srcOrd="8" destOrd="0" parTransId="{2165D510-105B-408D-A329-74EE35430EA0}" sibTransId="{B3616CFA-0F0C-46CF-9DB1-3B5F8D5E0DDA}"/>
    <dgm:cxn modelId="{C0181E3F-6827-4B93-B7F3-F3DE5CD1FF68}" type="presOf" srcId="{3CB52058-E9D4-497F-93E3-783A1EE9F27D}" destId="{1153C69A-2998-47A8-8ECB-03BEB6C6C6AD}" srcOrd="0" destOrd="0" presId="urn:microsoft.com/office/officeart/2005/8/layout/default"/>
    <dgm:cxn modelId="{1A3A2886-26DF-466A-A698-E2C74629F569}" type="presOf" srcId="{56C50F10-D1B8-4452-8E80-2C027675BF6D}" destId="{79F3020B-ADDB-44FD-8A13-F8E133856F47}" srcOrd="0" destOrd="0" presId="urn:microsoft.com/office/officeart/2005/8/layout/default"/>
    <dgm:cxn modelId="{1B9E8C62-7182-4370-BC5E-ED829AA4AAB8}" type="presOf" srcId="{67F9A944-3B7D-4CD2-A60F-151AE73564FB}" destId="{E8F7ABF6-5E42-402A-B975-6CA9BE8A587B}" srcOrd="0" destOrd="0" presId="urn:microsoft.com/office/officeart/2005/8/layout/default"/>
    <dgm:cxn modelId="{CF8B51F3-70F6-4A99-89AB-1182BFADE36D}" type="presOf" srcId="{091C9EFD-EF39-4AC3-AEB6-B262143E8C88}" destId="{3F406C74-F7CC-4FC1-B548-AA1AC94B2792}" srcOrd="0" destOrd="0" presId="urn:microsoft.com/office/officeart/2005/8/layout/default"/>
    <dgm:cxn modelId="{38BB63DC-3730-4698-B468-72824954B38D}" srcId="{A948D90C-21C3-4F88-A4BA-9FED0AC06502}" destId="{AB1429CF-E53A-4218-9D38-4B6B8F19C233}" srcOrd="2" destOrd="0" parTransId="{3FCBAC12-CCC1-43BB-9C44-BC46468F0E22}" sibTransId="{315F56C4-6121-470A-9AE2-F06360137988}"/>
    <dgm:cxn modelId="{DB123D42-7F75-49B3-86DD-495269EC5E1A}" type="presOf" srcId="{960908D9-8F69-4E75-9035-27E9C6BFED72}" destId="{024B19BF-748B-4164-926E-45B8DBC2EAD3}" srcOrd="0" destOrd="0" presId="urn:microsoft.com/office/officeart/2005/8/layout/default"/>
    <dgm:cxn modelId="{D809A8CE-17F6-4237-9D2A-2A54994C5BAF}" srcId="{A948D90C-21C3-4F88-A4BA-9FED0AC06502}" destId="{2CE3EAA3-1D77-41AA-A2FA-D47084F53641}" srcOrd="5" destOrd="0" parTransId="{2CE0AB3E-4D64-4E80-B07F-2297B452021B}" sibTransId="{BA1A120C-71B3-4270-82AD-252AA7EF781F}"/>
    <dgm:cxn modelId="{A4A7D94E-CBF6-4D36-9C7C-B0BF6B958360}" type="presOf" srcId="{8FE7FE7E-2C46-4114-8C22-E94F8A698468}" destId="{42F6B237-D0D3-4C1C-8C45-F1724A5054C1}" srcOrd="0" destOrd="0" presId="urn:microsoft.com/office/officeart/2005/8/layout/default"/>
    <dgm:cxn modelId="{122AA8C9-702E-427A-B10C-61403ED0F167}" type="presOf" srcId="{7ABB1390-5E0E-407D-86F1-CC8FF44C7725}" destId="{94A4FE6A-0B5C-4FEA-BCC9-DC42A8140977}" srcOrd="0" destOrd="0" presId="urn:microsoft.com/office/officeart/2005/8/layout/default"/>
    <dgm:cxn modelId="{B0C6424D-F1A4-4D2B-A73A-AF513F525151}" type="presOf" srcId="{AB1429CF-E53A-4218-9D38-4B6B8F19C233}" destId="{4475CEA6-A5EE-4593-8A85-3CDE9407EE19}" srcOrd="0" destOrd="0" presId="urn:microsoft.com/office/officeart/2005/8/layout/default"/>
    <dgm:cxn modelId="{E96925F7-C383-4483-BD92-99B817DFBAF1}" srcId="{A948D90C-21C3-4F88-A4BA-9FED0AC06502}" destId="{9607CDE6-984B-4F70-AA99-A9724105439A}" srcOrd="17" destOrd="0" parTransId="{F4235689-6247-4E6B-9142-6028CDC41655}" sibTransId="{B27C826C-D1D3-4F2D-B4D6-988715706BB1}"/>
    <dgm:cxn modelId="{5AA1FD57-E2EB-41D7-9C8D-FFC84B2C7394}" type="presOf" srcId="{F14ABEF1-5A3C-422A-9A82-42297133F227}" destId="{482E5E87-B4FF-4B04-80A3-5865010E9993}" srcOrd="0" destOrd="0" presId="urn:microsoft.com/office/officeart/2005/8/layout/default"/>
    <dgm:cxn modelId="{2CF456F2-384D-497C-ADF7-EAF093F98493}" type="presOf" srcId="{840A63F8-6F72-4B2A-85E2-0BB726BF7017}" destId="{DF2E8648-2F4F-4CDA-AF6E-807FFA9439D9}" srcOrd="0" destOrd="0" presId="urn:microsoft.com/office/officeart/2005/8/layout/default"/>
    <dgm:cxn modelId="{F6F779C6-9E7C-41CB-A9FA-B30CC6073C7E}" srcId="{A948D90C-21C3-4F88-A4BA-9FED0AC06502}" destId="{960908D9-8F69-4E75-9035-27E9C6BFED72}" srcOrd="19" destOrd="0" parTransId="{9B35B9D1-6AC6-4950-9A53-C783E5680730}" sibTransId="{F3044FAD-964C-4E70-8271-57503D835A20}"/>
    <dgm:cxn modelId="{5405D57F-B58B-4729-A26C-AF2BF817C060}" type="presOf" srcId="{ADC0B562-F6F2-49A7-9E10-E3E7EDD16BA5}" destId="{5FBA297F-D906-4203-AD9A-47C17398B905}" srcOrd="0" destOrd="0" presId="urn:microsoft.com/office/officeart/2005/8/layout/default"/>
    <dgm:cxn modelId="{E150E729-9D4C-4636-982B-A56088E729BF}" srcId="{A948D90C-21C3-4F88-A4BA-9FED0AC06502}" destId="{5383DC5A-A4F0-4450-A901-10A0E2827F1C}" srcOrd="9" destOrd="0" parTransId="{4F1840C2-23E4-4898-9527-464E5E0ADE72}" sibTransId="{B7B6CDD6-3693-4C28-9D0A-EBB818083FBD}"/>
    <dgm:cxn modelId="{A4D174D2-8888-4364-8471-4B9B8F7A62E7}" srcId="{A948D90C-21C3-4F88-A4BA-9FED0AC06502}" destId="{A8AD6A20-A0A6-4D9E-AA36-ACF9951A8F0A}" srcOrd="12" destOrd="0" parTransId="{8ECFD3D5-99DB-426C-99C7-F614E1FC464C}" sibTransId="{EDF2B19B-89DA-45D5-9C20-86025483546E}"/>
    <dgm:cxn modelId="{418DE8C7-558F-4331-8329-37DCA0247AC8}" type="presOf" srcId="{168F2878-9458-4F09-A341-E0FF1C945A9C}" destId="{5E651866-14F8-4D84-9F47-4E5611E14B75}" srcOrd="0" destOrd="0" presId="urn:microsoft.com/office/officeart/2005/8/layout/default"/>
    <dgm:cxn modelId="{08B8BD8E-0E00-4D21-A764-8821759692D8}" srcId="{A948D90C-21C3-4F88-A4BA-9FED0AC06502}" destId="{091C9EFD-EF39-4AC3-AEB6-B262143E8C88}" srcOrd="16" destOrd="0" parTransId="{A84B7432-8310-451D-A6C6-AD42C32AF332}" sibTransId="{AD37A18E-CDDA-4592-99F9-449AC0023F53}"/>
    <dgm:cxn modelId="{3EF99EEA-E623-4483-8DF0-9CA5A5AABBB1}" srcId="{A948D90C-21C3-4F88-A4BA-9FED0AC06502}" destId="{B4DBFBCE-FE44-4202-A03B-44A4AA3562C4}" srcOrd="11" destOrd="0" parTransId="{6DD0C5FD-0F9D-476C-AAA3-1F44339D894C}" sibTransId="{3E619E2B-B630-4C9D-AEF2-4C83D4B26241}"/>
    <dgm:cxn modelId="{7E0433B5-2FFF-4C2B-B55C-D12FE852B30A}" srcId="{A948D90C-21C3-4F88-A4BA-9FED0AC06502}" destId="{59223525-FD79-4140-9D35-8BBC436AC060}" srcOrd="20" destOrd="0" parTransId="{975FD403-5CCD-46A7-B5DE-9CB77874C636}" sibTransId="{E6658DC8-E4ED-4270-A812-5647A13DECE2}"/>
    <dgm:cxn modelId="{207FBA40-ADE3-4A4C-930B-D090BAD1544C}" srcId="{A948D90C-21C3-4F88-A4BA-9FED0AC06502}" destId="{CFE0522A-8A46-49EB-94F3-F480546BB022}" srcOrd="26" destOrd="0" parTransId="{335F1DAE-1F5F-4B9D-AF38-8BDAAFDDBFD3}" sibTransId="{78163CBF-9EF3-4A0C-902E-6BCA74446679}"/>
    <dgm:cxn modelId="{8194C82F-E0F9-4C0F-B26F-4896B16264FA}" type="presParOf" srcId="{3BD02C72-EEFE-47F3-9600-A7CB566F759C}" destId="{DF2E8648-2F4F-4CDA-AF6E-807FFA9439D9}" srcOrd="0" destOrd="0" presId="urn:microsoft.com/office/officeart/2005/8/layout/default"/>
    <dgm:cxn modelId="{EA9284E4-A976-4DCE-9E9B-1E4CAE24DB89}" type="presParOf" srcId="{3BD02C72-EEFE-47F3-9600-A7CB566F759C}" destId="{DEA011A0-D9D9-4EE7-A14D-AD8DA6346717}" srcOrd="1" destOrd="0" presId="urn:microsoft.com/office/officeart/2005/8/layout/default"/>
    <dgm:cxn modelId="{55F7C789-102B-41BE-9613-6EB154CE9453}" type="presParOf" srcId="{3BD02C72-EEFE-47F3-9600-A7CB566F759C}" destId="{42F6B237-D0D3-4C1C-8C45-F1724A5054C1}" srcOrd="2" destOrd="0" presId="urn:microsoft.com/office/officeart/2005/8/layout/default"/>
    <dgm:cxn modelId="{33D94EA0-06D3-471E-936E-857807EC1334}" type="presParOf" srcId="{3BD02C72-EEFE-47F3-9600-A7CB566F759C}" destId="{DB91FD62-68C8-4974-B01E-C5DBBB0F8488}" srcOrd="3" destOrd="0" presId="urn:microsoft.com/office/officeart/2005/8/layout/default"/>
    <dgm:cxn modelId="{5655B53F-080C-4A51-AE2E-3144D4B0A793}" type="presParOf" srcId="{3BD02C72-EEFE-47F3-9600-A7CB566F759C}" destId="{4475CEA6-A5EE-4593-8A85-3CDE9407EE19}" srcOrd="4" destOrd="0" presId="urn:microsoft.com/office/officeart/2005/8/layout/default"/>
    <dgm:cxn modelId="{4C4CC346-09CB-424C-9C5C-05676EB11D00}" type="presParOf" srcId="{3BD02C72-EEFE-47F3-9600-A7CB566F759C}" destId="{049825E5-4949-47FA-BF0E-9564B8D80836}" srcOrd="5" destOrd="0" presId="urn:microsoft.com/office/officeart/2005/8/layout/default"/>
    <dgm:cxn modelId="{D49FEB57-4EF4-47E3-89BB-B1A22E5A316B}" type="presParOf" srcId="{3BD02C72-EEFE-47F3-9600-A7CB566F759C}" destId="{AF082BA1-7D5D-43F0-82B2-BCCFD6BEB355}" srcOrd="6" destOrd="0" presId="urn:microsoft.com/office/officeart/2005/8/layout/default"/>
    <dgm:cxn modelId="{88A38E13-0A8B-439E-9D6C-69836196F506}" type="presParOf" srcId="{3BD02C72-EEFE-47F3-9600-A7CB566F759C}" destId="{20C6A6B3-D00E-484B-BDB5-CFEF6E815AB2}" srcOrd="7" destOrd="0" presId="urn:microsoft.com/office/officeart/2005/8/layout/default"/>
    <dgm:cxn modelId="{98E4814D-CA7B-45F5-8C53-BC9A2BF288C0}" type="presParOf" srcId="{3BD02C72-EEFE-47F3-9600-A7CB566F759C}" destId="{811965F5-A00A-4908-8FB8-02F2EECF7E9F}" srcOrd="8" destOrd="0" presId="urn:microsoft.com/office/officeart/2005/8/layout/default"/>
    <dgm:cxn modelId="{2FE314C1-3CC6-448C-93C5-5CEBAF518568}" type="presParOf" srcId="{3BD02C72-EEFE-47F3-9600-A7CB566F759C}" destId="{0E70C691-9B2F-4A2F-8A5B-B3545053BD13}" srcOrd="9" destOrd="0" presId="urn:microsoft.com/office/officeart/2005/8/layout/default"/>
    <dgm:cxn modelId="{5C0B37F8-1A7E-44CD-B1F9-5782B5D86457}" type="presParOf" srcId="{3BD02C72-EEFE-47F3-9600-A7CB566F759C}" destId="{3C9F8D7C-3FA1-4460-BA01-C18020E19BCD}" srcOrd="10" destOrd="0" presId="urn:microsoft.com/office/officeart/2005/8/layout/default"/>
    <dgm:cxn modelId="{114D79F1-7194-41DA-9209-A5826DABBE38}" type="presParOf" srcId="{3BD02C72-EEFE-47F3-9600-A7CB566F759C}" destId="{E712C703-4470-4607-A967-A1A0FB1EE55D}" srcOrd="11" destOrd="0" presId="urn:microsoft.com/office/officeart/2005/8/layout/default"/>
    <dgm:cxn modelId="{24EE9524-FA74-44CE-9408-2B39E73631AD}" type="presParOf" srcId="{3BD02C72-EEFE-47F3-9600-A7CB566F759C}" destId="{B93530BD-B264-4C77-AD28-3D76D1446DE9}" srcOrd="12" destOrd="0" presId="urn:microsoft.com/office/officeart/2005/8/layout/default"/>
    <dgm:cxn modelId="{1072523C-4F43-4895-A2B3-5A2985326E1A}" type="presParOf" srcId="{3BD02C72-EEFE-47F3-9600-A7CB566F759C}" destId="{547CA218-5097-4EFC-B358-B3C8904D88BE}" srcOrd="13" destOrd="0" presId="urn:microsoft.com/office/officeart/2005/8/layout/default"/>
    <dgm:cxn modelId="{D8CED615-5FCC-479C-9316-BC2E261D057D}" type="presParOf" srcId="{3BD02C72-EEFE-47F3-9600-A7CB566F759C}" destId="{5E651866-14F8-4D84-9F47-4E5611E14B75}" srcOrd="14" destOrd="0" presId="urn:microsoft.com/office/officeart/2005/8/layout/default"/>
    <dgm:cxn modelId="{44F56940-79FD-4DCB-AC28-57B51727EA80}" type="presParOf" srcId="{3BD02C72-EEFE-47F3-9600-A7CB566F759C}" destId="{EC751862-6A03-4E2D-8A8C-96B94C83D2E2}" srcOrd="15" destOrd="0" presId="urn:microsoft.com/office/officeart/2005/8/layout/default"/>
    <dgm:cxn modelId="{FCD8A551-D9A8-4211-844A-349F7B680368}" type="presParOf" srcId="{3BD02C72-EEFE-47F3-9600-A7CB566F759C}" destId="{EB989D5A-6AB8-43FF-BC24-958D0C3F634D}" srcOrd="16" destOrd="0" presId="urn:microsoft.com/office/officeart/2005/8/layout/default"/>
    <dgm:cxn modelId="{6246FD00-B371-4F48-8869-3CAE29F596AC}" type="presParOf" srcId="{3BD02C72-EEFE-47F3-9600-A7CB566F759C}" destId="{DD0A339B-ECF8-44D0-952D-61217DA123EC}" srcOrd="17" destOrd="0" presId="urn:microsoft.com/office/officeart/2005/8/layout/default"/>
    <dgm:cxn modelId="{C3EF005E-0E00-4243-BE8D-ECD2E75A947A}" type="presParOf" srcId="{3BD02C72-EEFE-47F3-9600-A7CB566F759C}" destId="{0977B3B8-6C29-4972-AEAE-6B02E28CD373}" srcOrd="18" destOrd="0" presId="urn:microsoft.com/office/officeart/2005/8/layout/default"/>
    <dgm:cxn modelId="{F1F9E315-A226-485E-9EDC-36AB9B28DDD1}" type="presParOf" srcId="{3BD02C72-EEFE-47F3-9600-A7CB566F759C}" destId="{9D28C7D1-97EB-4BF3-9442-0B1219B9E022}" srcOrd="19" destOrd="0" presId="urn:microsoft.com/office/officeart/2005/8/layout/default"/>
    <dgm:cxn modelId="{E95001FA-0197-48D2-B975-4FACB8CA4A26}" type="presParOf" srcId="{3BD02C72-EEFE-47F3-9600-A7CB566F759C}" destId="{5FBA297F-D906-4203-AD9A-47C17398B905}" srcOrd="20" destOrd="0" presId="urn:microsoft.com/office/officeart/2005/8/layout/default"/>
    <dgm:cxn modelId="{7C1AD778-C062-4573-B9CB-4463D2601ABC}" type="presParOf" srcId="{3BD02C72-EEFE-47F3-9600-A7CB566F759C}" destId="{683F07FF-08C1-4DC0-9B2C-F85BB4076CAC}" srcOrd="21" destOrd="0" presId="urn:microsoft.com/office/officeart/2005/8/layout/default"/>
    <dgm:cxn modelId="{B8D37863-FC71-4922-85B7-CDA52B13B450}" type="presParOf" srcId="{3BD02C72-EEFE-47F3-9600-A7CB566F759C}" destId="{483AB88D-CDB9-4A6C-84E2-A88E95106E80}" srcOrd="22" destOrd="0" presId="urn:microsoft.com/office/officeart/2005/8/layout/default"/>
    <dgm:cxn modelId="{9D2FB95A-D7E0-430C-97DA-7F577C265289}" type="presParOf" srcId="{3BD02C72-EEFE-47F3-9600-A7CB566F759C}" destId="{8E7044B1-AC6E-42E8-931C-C05C06508B40}" srcOrd="23" destOrd="0" presId="urn:microsoft.com/office/officeart/2005/8/layout/default"/>
    <dgm:cxn modelId="{FEB8B2C6-2CE5-45E5-BF05-72D03D507AF8}" type="presParOf" srcId="{3BD02C72-EEFE-47F3-9600-A7CB566F759C}" destId="{85FA3642-6CF2-470D-B542-0D94ED479948}" srcOrd="24" destOrd="0" presId="urn:microsoft.com/office/officeart/2005/8/layout/default"/>
    <dgm:cxn modelId="{1FA37296-5444-4DB8-8F7A-5BA7DF51B3B0}" type="presParOf" srcId="{3BD02C72-EEFE-47F3-9600-A7CB566F759C}" destId="{4BFA29D5-AC3F-463D-BF6E-D916B8A4E382}" srcOrd="25" destOrd="0" presId="urn:microsoft.com/office/officeart/2005/8/layout/default"/>
    <dgm:cxn modelId="{5F316F19-5051-41CA-8069-EFC7F355577A}" type="presParOf" srcId="{3BD02C72-EEFE-47F3-9600-A7CB566F759C}" destId="{1153C69A-2998-47A8-8ECB-03BEB6C6C6AD}" srcOrd="26" destOrd="0" presId="urn:microsoft.com/office/officeart/2005/8/layout/default"/>
    <dgm:cxn modelId="{68C39DC9-388C-4D9F-9E1F-075432080542}" type="presParOf" srcId="{3BD02C72-EEFE-47F3-9600-A7CB566F759C}" destId="{435C21F9-8DA7-4C76-BC07-A08F55DEC7A6}" srcOrd="27" destOrd="0" presId="urn:microsoft.com/office/officeart/2005/8/layout/default"/>
    <dgm:cxn modelId="{C52F1AAE-D9F9-465A-ABBD-5A5EEE067DBE}" type="presParOf" srcId="{3BD02C72-EEFE-47F3-9600-A7CB566F759C}" destId="{94A4FE6A-0B5C-4FEA-BCC9-DC42A8140977}" srcOrd="28" destOrd="0" presId="urn:microsoft.com/office/officeart/2005/8/layout/default"/>
    <dgm:cxn modelId="{8EC0404D-3D8C-4673-9886-8171976D6EA4}" type="presParOf" srcId="{3BD02C72-EEFE-47F3-9600-A7CB566F759C}" destId="{7CD4FEE2-8BB1-4F1C-80C8-8D818EF87F32}" srcOrd="29" destOrd="0" presId="urn:microsoft.com/office/officeart/2005/8/layout/default"/>
    <dgm:cxn modelId="{2168CCE8-4A87-445D-888A-5A0A1F46D816}" type="presParOf" srcId="{3BD02C72-EEFE-47F3-9600-A7CB566F759C}" destId="{6C65DF30-5C5B-45F1-8A82-4B4694E8067F}" srcOrd="30" destOrd="0" presId="urn:microsoft.com/office/officeart/2005/8/layout/default"/>
    <dgm:cxn modelId="{AD9972F8-DDB5-4619-950F-C8A079FD07D9}" type="presParOf" srcId="{3BD02C72-EEFE-47F3-9600-A7CB566F759C}" destId="{D0CBD38A-EA1C-4E5E-8798-250039532A93}" srcOrd="31" destOrd="0" presId="urn:microsoft.com/office/officeart/2005/8/layout/default"/>
    <dgm:cxn modelId="{EF40C83C-2DB0-4908-88F0-8373A5D414E8}" type="presParOf" srcId="{3BD02C72-EEFE-47F3-9600-A7CB566F759C}" destId="{3F406C74-F7CC-4FC1-B548-AA1AC94B2792}" srcOrd="32" destOrd="0" presId="urn:microsoft.com/office/officeart/2005/8/layout/default"/>
    <dgm:cxn modelId="{EAF8591C-1123-4381-B2EB-C0134EC8F817}" type="presParOf" srcId="{3BD02C72-EEFE-47F3-9600-A7CB566F759C}" destId="{39D8B697-8219-4AC3-AB60-43DB4F5EC826}" srcOrd="33" destOrd="0" presId="urn:microsoft.com/office/officeart/2005/8/layout/default"/>
    <dgm:cxn modelId="{9BBA9826-A9E3-4DA5-8EE1-5E03337B760D}" type="presParOf" srcId="{3BD02C72-EEFE-47F3-9600-A7CB566F759C}" destId="{4FC0ABDC-0A0A-41BC-B5AD-4A9EF6DD9A86}" srcOrd="34" destOrd="0" presId="urn:microsoft.com/office/officeart/2005/8/layout/default"/>
    <dgm:cxn modelId="{EF3A09DA-F389-45C1-A15E-8767D816BFA3}" type="presParOf" srcId="{3BD02C72-EEFE-47F3-9600-A7CB566F759C}" destId="{E45932AB-75B1-4834-ABE4-252592FCC67B}" srcOrd="35" destOrd="0" presId="urn:microsoft.com/office/officeart/2005/8/layout/default"/>
    <dgm:cxn modelId="{C01A313B-9156-487B-BEC4-D79A519E97BA}" type="presParOf" srcId="{3BD02C72-EEFE-47F3-9600-A7CB566F759C}" destId="{1ED07F0B-74BC-41DE-8A4F-E893C9E37189}" srcOrd="36" destOrd="0" presId="urn:microsoft.com/office/officeart/2005/8/layout/default"/>
    <dgm:cxn modelId="{5D744603-7C7D-4956-8348-CD566FC5652A}" type="presParOf" srcId="{3BD02C72-EEFE-47F3-9600-A7CB566F759C}" destId="{6F592001-BD51-4A88-BD9A-C1C013CE760E}" srcOrd="37" destOrd="0" presId="urn:microsoft.com/office/officeart/2005/8/layout/default"/>
    <dgm:cxn modelId="{33055145-4E24-4879-A699-66E0CABE1087}" type="presParOf" srcId="{3BD02C72-EEFE-47F3-9600-A7CB566F759C}" destId="{024B19BF-748B-4164-926E-45B8DBC2EAD3}" srcOrd="38" destOrd="0" presId="urn:microsoft.com/office/officeart/2005/8/layout/default"/>
    <dgm:cxn modelId="{8B8C47DC-3C27-49A2-BA0B-A4A51AA60C01}" type="presParOf" srcId="{3BD02C72-EEFE-47F3-9600-A7CB566F759C}" destId="{5721F07D-B81F-44B1-A380-C0C7915AC42C}" srcOrd="39" destOrd="0" presId="urn:microsoft.com/office/officeart/2005/8/layout/default"/>
    <dgm:cxn modelId="{2A738825-C180-48B0-8E88-12B29AD514D9}" type="presParOf" srcId="{3BD02C72-EEFE-47F3-9600-A7CB566F759C}" destId="{1A08290B-45A7-4FA9-B156-ADB3490BE507}" srcOrd="40" destOrd="0" presId="urn:microsoft.com/office/officeart/2005/8/layout/default"/>
    <dgm:cxn modelId="{0A75A9AA-DAC9-4DE0-B246-AB8086B95478}" type="presParOf" srcId="{3BD02C72-EEFE-47F3-9600-A7CB566F759C}" destId="{C9144195-E9C0-41EE-9FFF-8EB309E7CC63}" srcOrd="41" destOrd="0" presId="urn:microsoft.com/office/officeart/2005/8/layout/default"/>
    <dgm:cxn modelId="{4088BE25-5FE2-43F2-8083-A43546E521A4}" type="presParOf" srcId="{3BD02C72-EEFE-47F3-9600-A7CB566F759C}" destId="{910D1510-E1FB-4882-829E-11C6A665B049}" srcOrd="42" destOrd="0" presId="urn:microsoft.com/office/officeart/2005/8/layout/default"/>
    <dgm:cxn modelId="{86A0749B-7EEC-4186-A620-03A4C3B980B9}" type="presParOf" srcId="{3BD02C72-EEFE-47F3-9600-A7CB566F759C}" destId="{5292E186-2235-4937-A7CB-12FEA03683F2}" srcOrd="43" destOrd="0" presId="urn:microsoft.com/office/officeart/2005/8/layout/default"/>
    <dgm:cxn modelId="{D5BFCA64-3960-4E61-8EEE-AC0CC42F7B8F}" type="presParOf" srcId="{3BD02C72-EEFE-47F3-9600-A7CB566F759C}" destId="{79F3020B-ADDB-44FD-8A13-F8E133856F47}" srcOrd="44" destOrd="0" presId="urn:microsoft.com/office/officeart/2005/8/layout/default"/>
    <dgm:cxn modelId="{679343FB-109C-4716-B591-FC1E8E949ED8}" type="presParOf" srcId="{3BD02C72-EEFE-47F3-9600-A7CB566F759C}" destId="{B902F038-36B3-4DAD-9C1C-EF762EAD4627}" srcOrd="45" destOrd="0" presId="urn:microsoft.com/office/officeart/2005/8/layout/default"/>
    <dgm:cxn modelId="{F837EF0C-8DD4-4B03-A9C5-25224D580CBC}" type="presParOf" srcId="{3BD02C72-EEFE-47F3-9600-A7CB566F759C}" destId="{E8F7ABF6-5E42-402A-B975-6CA9BE8A587B}" srcOrd="46" destOrd="0" presId="urn:microsoft.com/office/officeart/2005/8/layout/default"/>
    <dgm:cxn modelId="{D18713F7-F68A-4C01-ADA7-AAD954C10F4D}" type="presParOf" srcId="{3BD02C72-EEFE-47F3-9600-A7CB566F759C}" destId="{A1B3A017-4E45-4736-AF94-2F150C57D9BF}" srcOrd="47" destOrd="0" presId="urn:microsoft.com/office/officeart/2005/8/layout/default"/>
    <dgm:cxn modelId="{9524488E-E229-4401-BEF6-5731B35DEF93}" type="presParOf" srcId="{3BD02C72-EEFE-47F3-9600-A7CB566F759C}" destId="{482E5E87-B4FF-4B04-80A3-5865010E9993}" srcOrd="48" destOrd="0" presId="urn:microsoft.com/office/officeart/2005/8/layout/default"/>
    <dgm:cxn modelId="{F57A557B-473A-4499-99F3-0B8AC1B4411B}" type="presParOf" srcId="{3BD02C72-EEFE-47F3-9600-A7CB566F759C}" destId="{66A0DE11-B7AE-4A05-B14B-76EF68E70852}" srcOrd="49" destOrd="0" presId="urn:microsoft.com/office/officeart/2005/8/layout/default"/>
    <dgm:cxn modelId="{5A335D6D-C137-42B0-B5D1-D5B7359D8D6B}" type="presParOf" srcId="{3BD02C72-EEFE-47F3-9600-A7CB566F759C}" destId="{8F38E0DF-830B-4CF3-AD80-1AC79E9C985C}" srcOrd="50" destOrd="0" presId="urn:microsoft.com/office/officeart/2005/8/layout/default"/>
    <dgm:cxn modelId="{460E9332-84E1-4925-89E7-A62FBD01D020}" type="presParOf" srcId="{3BD02C72-EEFE-47F3-9600-A7CB566F759C}" destId="{77454F28-A5F4-4A29-AFB7-C485344D1F00}" srcOrd="51" destOrd="0" presId="urn:microsoft.com/office/officeart/2005/8/layout/default"/>
    <dgm:cxn modelId="{E92A6646-5460-441F-9CAE-9989322CCB1D}" type="presParOf" srcId="{3BD02C72-EEFE-47F3-9600-A7CB566F759C}" destId="{FBDCF261-74AB-4A3B-9020-30E602A4F5E7}" srcOrd="52" destOrd="0" presId="urn:microsoft.com/office/officeart/2005/8/layout/default"/>
    <dgm:cxn modelId="{96544807-0972-4240-8D96-E29EC7C073FD}" type="presParOf" srcId="{3BD02C72-EEFE-47F3-9600-A7CB566F759C}" destId="{11952B43-C399-4FDE-AF2A-665199697E64}" srcOrd="53" destOrd="0" presId="urn:microsoft.com/office/officeart/2005/8/layout/default"/>
    <dgm:cxn modelId="{C74FBC9A-6CA5-44E4-85F7-B0D90D808734}" type="presParOf" srcId="{3BD02C72-EEFE-47F3-9600-A7CB566F759C}" destId="{80452C79-27FA-4DF0-91C0-338DD9015B2C}" srcOrd="5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24B296-AE85-41E4-8B74-7B3F89D5CB9E}" type="doc">
      <dgm:prSet loTypeId="urn:microsoft.com/office/officeart/2005/8/layout/lProcess2" loCatId="list" qsTypeId="urn:microsoft.com/office/officeart/2005/8/quickstyle/3d1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BA8E4F52-1A5E-4326-BA87-7EE9953E08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ККТ не применяется, документ не выдается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739DFA75-F56B-46C3-A183-764B4A70F17D}" type="parTrans" cxnId="{41C0925C-A0CA-438A-8658-3FDE8DB6F2B4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F9EA8E06-107D-4A8E-98EF-77F410497539}" type="sibTrans" cxnId="{41C0925C-A0CA-438A-8658-3FDE8DB6F2B4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242998E4-5EDD-44C8-93AF-CD35DFC86AE5}">
      <dgm:prSet phldrT="[Текст]" custT="1"/>
      <dgm:spPr/>
      <dgm:t>
        <a:bodyPr/>
        <a:lstStyle/>
        <a:p>
          <a:r>
            <a:rPr lang="ru-RU" sz="1200" smtClean="0"/>
            <a:t>При осуществлении видов деятельности  и оказании услуг, указанных в законе</a:t>
          </a:r>
          <a:endParaRPr lang="ru-RU" sz="1200" dirty="0"/>
        </a:p>
      </dgm:t>
    </dgm:pt>
    <dgm:pt modelId="{07B72D98-E690-461B-A304-718604DF2F64}" type="parTrans" cxnId="{D6D5E01C-F0C4-4AB9-A45E-C6FFDF3178C8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B91B2D07-DAB0-4F31-8DD4-18FBFA1222AE}" type="sibTrans" cxnId="{D6D5E01C-F0C4-4AB9-A45E-C6FFDF3178C8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0678920A-EFE8-4F50-9B2F-8984D090877F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smtClean="0">
              <a:solidFill>
                <a:srgbClr val="FFFFFF"/>
              </a:solidFill>
            </a:rPr>
            <a:t>Кредитными организациями в автоматических устройствах для расчетов</a:t>
          </a:r>
          <a:endParaRPr lang="ru-RU" sz="1200" dirty="0">
            <a:solidFill>
              <a:srgbClr val="FFFFFF"/>
            </a:solidFill>
          </a:endParaRPr>
        </a:p>
      </dgm:t>
    </dgm:pt>
    <dgm:pt modelId="{1BC6009F-05D2-491D-81BF-18F96FC40ED1}" type="parTrans" cxnId="{F9BDB37F-12DD-4FB9-A260-0B46735D6385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ECE8FD92-3251-4925-BB25-8B368470DBA8}" type="sibTrans" cxnId="{F9BDB37F-12DD-4FB9-A260-0B46735D6385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FB31943B-F951-4A62-ADFA-FB052AD9532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ККТ не применяется, но документ выдается 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7E758925-EC69-4BF8-9564-7897B7126E88}" type="parTrans" cxnId="{0A9E688A-FB7C-49A9-B3B0-1176C9847F0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FC0FFEFE-AE7D-43BD-ADC9-BC16486BA7E0}" type="sibTrans" cxnId="{0A9E688A-FB7C-49A9-B3B0-1176C9847F0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EFBCD57B-2795-413E-A912-A3B63DF5A017}">
      <dgm:prSet phldrT="[Текст]" custT="1"/>
      <dgm:spPr/>
      <dgm:t>
        <a:bodyPr/>
        <a:lstStyle/>
        <a:p>
          <a:r>
            <a:rPr lang="ru-RU" sz="1400" dirty="0" smtClean="0"/>
            <a:t>В отдаленных или труднодоступных местностях (за исключением городов, районных центров, ПГТ) по требованию покупателя выдается документ, подтверждающий расчет </a:t>
          </a:r>
          <a:endParaRPr lang="ru-RU" sz="1400" dirty="0"/>
        </a:p>
      </dgm:t>
    </dgm:pt>
    <dgm:pt modelId="{E51D37CE-DC27-412C-A4E9-D37907E89D0F}" type="parTrans" cxnId="{C10C7199-C26F-414E-9A5C-18F7B4327A7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39976551-82AD-4567-864B-9C2F104B6512}" type="sibTrans" cxnId="{C10C7199-C26F-414E-9A5C-18F7B4327A7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917E71A4-D24D-494C-8FC6-AD5B39475EE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ККТ применяется, но с ограничениями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BCE1465C-4FA4-42D1-A6DC-6CA76B181937}" type="parTrans" cxnId="{62EDF6D2-CF4C-48D2-8DDD-3805D2E6726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993556F3-4B96-4013-B37E-1B7957274F3C}" type="sibTrans" cxnId="{62EDF6D2-CF4C-48D2-8DDD-3805D2E6726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48C6F344-C727-42AD-9A6B-E091C198A235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smtClean="0">
              <a:solidFill>
                <a:srgbClr val="FFFFFF"/>
              </a:solidFill>
            </a:rPr>
            <a:t>В отдаленных от сетей связи местностях ККТ применяется в режиме без передачи фискальных документов</a:t>
          </a:r>
          <a:endParaRPr lang="ru-RU" sz="1200" dirty="0">
            <a:solidFill>
              <a:srgbClr val="FFFFFF"/>
            </a:solidFill>
          </a:endParaRPr>
        </a:p>
      </dgm:t>
    </dgm:pt>
    <dgm:pt modelId="{7BBF9709-FE11-4B5A-8BEC-30F5CCAF3C36}" type="parTrans" cxnId="{A22C5AA7-2CE0-47CD-88A5-B5093276A38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004E4199-445E-49F8-8390-FD8DB8F17E05}" type="sibTrans" cxnId="{A22C5AA7-2CE0-47CD-88A5-B5093276A38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55792E26-12CC-4D40-9462-C44716AB0465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smtClean="0">
              <a:solidFill>
                <a:srgbClr val="FFFFFF"/>
              </a:solidFill>
            </a:rPr>
            <a:t>При расчетах с использованием ЭСП в сети Интернет чек или БСО не печатается, а направляется покупателю в электронной форме</a:t>
          </a:r>
          <a:endParaRPr lang="ru-RU" sz="1200" dirty="0">
            <a:solidFill>
              <a:srgbClr val="FFFFFF"/>
            </a:solidFill>
          </a:endParaRPr>
        </a:p>
      </dgm:t>
    </dgm:pt>
    <dgm:pt modelId="{9A41F77D-6B6D-412C-ABF7-B4313D1DBE02}" type="parTrans" cxnId="{7A1AACD8-7735-4156-A617-E15F376C871E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450ECAC0-F7D5-4E3A-BA4E-CFF8A909F4B7}" type="sibTrans" cxnId="{7A1AACD8-7735-4156-A617-E15F376C871E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BC85D1E8-D1F7-4BBC-B2C5-41989D2B3000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rgbClr val="FFFFFF"/>
              </a:solidFill>
            </a:rPr>
            <a:t>При расчетах с использованием ЭСП без его предъявления между организациями и ИП</a:t>
          </a:r>
          <a:endParaRPr lang="ru-RU" sz="1200" dirty="0">
            <a:solidFill>
              <a:srgbClr val="FFFFFF"/>
            </a:solidFill>
          </a:endParaRPr>
        </a:p>
      </dgm:t>
    </dgm:pt>
    <dgm:pt modelId="{0C70BE65-2DF1-48D8-9AC1-E5A9D447D4CD}" type="parTrans" cxnId="{1398B4C9-18F8-4EB4-B02B-009CE4D7EBC8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E4C5AF6B-C52A-4140-B582-1DD4C93D49B7}" type="sibTrans" cxnId="{1398B4C9-18F8-4EB4-B02B-009CE4D7EBC8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26FFBB3D-CC4C-4EBB-BC08-C21C9499B37F}" type="pres">
      <dgm:prSet presAssocID="{9824B296-AE85-41E4-8B74-7B3F89D5CB9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73BCB9-0A1E-49C1-835A-F8BCA59B057A}" type="pres">
      <dgm:prSet presAssocID="{BA8E4F52-1A5E-4326-BA87-7EE9953E0853}" presName="compNode" presStyleCnt="0"/>
      <dgm:spPr/>
    </dgm:pt>
    <dgm:pt modelId="{81761E7C-705A-4F45-A355-1F481186CB2C}" type="pres">
      <dgm:prSet presAssocID="{BA8E4F52-1A5E-4326-BA87-7EE9953E0853}" presName="aNode" presStyleLbl="bgShp" presStyleIdx="0" presStyleCnt="3"/>
      <dgm:spPr/>
      <dgm:t>
        <a:bodyPr/>
        <a:lstStyle/>
        <a:p>
          <a:endParaRPr lang="ru-RU"/>
        </a:p>
      </dgm:t>
    </dgm:pt>
    <dgm:pt modelId="{44DA1F45-68DB-4711-8E20-A05369631935}" type="pres">
      <dgm:prSet presAssocID="{BA8E4F52-1A5E-4326-BA87-7EE9953E0853}" presName="textNode" presStyleLbl="bgShp" presStyleIdx="0" presStyleCnt="3"/>
      <dgm:spPr/>
      <dgm:t>
        <a:bodyPr/>
        <a:lstStyle/>
        <a:p>
          <a:endParaRPr lang="ru-RU"/>
        </a:p>
      </dgm:t>
    </dgm:pt>
    <dgm:pt modelId="{E1EFD628-4543-455B-8994-CBB71854F645}" type="pres">
      <dgm:prSet presAssocID="{BA8E4F52-1A5E-4326-BA87-7EE9953E0853}" presName="compChildNode" presStyleCnt="0"/>
      <dgm:spPr/>
    </dgm:pt>
    <dgm:pt modelId="{4008DD56-D02C-4D6F-910E-300D4184224F}" type="pres">
      <dgm:prSet presAssocID="{BA8E4F52-1A5E-4326-BA87-7EE9953E0853}" presName="theInnerList" presStyleCnt="0"/>
      <dgm:spPr/>
    </dgm:pt>
    <dgm:pt modelId="{7C6B217A-316D-4FBC-A186-B42D366F63FE}" type="pres">
      <dgm:prSet presAssocID="{242998E4-5EDD-44C8-93AF-CD35DFC86AE5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582EE-F2D1-4F9E-80B7-8F6CC457B66C}" type="pres">
      <dgm:prSet presAssocID="{242998E4-5EDD-44C8-93AF-CD35DFC86AE5}" presName="aSpace2" presStyleCnt="0"/>
      <dgm:spPr/>
    </dgm:pt>
    <dgm:pt modelId="{1E37CF67-C879-40BC-B2A8-1E810652D131}" type="pres">
      <dgm:prSet presAssocID="{0678920A-EFE8-4F50-9B2F-8984D090877F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46875-07A4-4222-BF29-EA8F49F3E68D}" type="pres">
      <dgm:prSet presAssocID="{0678920A-EFE8-4F50-9B2F-8984D090877F}" presName="aSpace2" presStyleCnt="0"/>
      <dgm:spPr/>
    </dgm:pt>
    <dgm:pt modelId="{89D5711F-C1AF-4723-9984-899470BF5E09}" type="pres">
      <dgm:prSet presAssocID="{BC85D1E8-D1F7-4BBC-B2C5-41989D2B3000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44170-F77C-4F15-826E-75E197FB13D8}" type="pres">
      <dgm:prSet presAssocID="{BA8E4F52-1A5E-4326-BA87-7EE9953E0853}" presName="aSpace" presStyleCnt="0"/>
      <dgm:spPr/>
    </dgm:pt>
    <dgm:pt modelId="{7F775442-8BA1-465E-B1FD-57C2B79879FF}" type="pres">
      <dgm:prSet presAssocID="{FB31943B-F951-4A62-ADFA-FB052AD9532A}" presName="compNode" presStyleCnt="0"/>
      <dgm:spPr/>
    </dgm:pt>
    <dgm:pt modelId="{06BC0A6B-474B-44C4-9563-611F8E49DAD1}" type="pres">
      <dgm:prSet presAssocID="{FB31943B-F951-4A62-ADFA-FB052AD9532A}" presName="aNode" presStyleLbl="bgShp" presStyleIdx="1" presStyleCnt="3"/>
      <dgm:spPr/>
      <dgm:t>
        <a:bodyPr/>
        <a:lstStyle/>
        <a:p>
          <a:endParaRPr lang="ru-RU"/>
        </a:p>
      </dgm:t>
    </dgm:pt>
    <dgm:pt modelId="{8D2181CC-EA85-468E-B2DA-4C97F55D4C43}" type="pres">
      <dgm:prSet presAssocID="{FB31943B-F951-4A62-ADFA-FB052AD9532A}" presName="textNode" presStyleLbl="bgShp" presStyleIdx="1" presStyleCnt="3"/>
      <dgm:spPr/>
      <dgm:t>
        <a:bodyPr/>
        <a:lstStyle/>
        <a:p>
          <a:endParaRPr lang="ru-RU"/>
        </a:p>
      </dgm:t>
    </dgm:pt>
    <dgm:pt modelId="{7F3165DA-F42A-45F4-978B-CE5C4B2EC4C2}" type="pres">
      <dgm:prSet presAssocID="{FB31943B-F951-4A62-ADFA-FB052AD9532A}" presName="compChildNode" presStyleCnt="0"/>
      <dgm:spPr/>
    </dgm:pt>
    <dgm:pt modelId="{E76053BE-7734-49F3-8EA8-3D342A5CA1C6}" type="pres">
      <dgm:prSet presAssocID="{FB31943B-F951-4A62-ADFA-FB052AD9532A}" presName="theInnerList" presStyleCnt="0"/>
      <dgm:spPr/>
    </dgm:pt>
    <dgm:pt modelId="{5A6BC811-4FE7-4BD0-844E-EA20CFD902D2}" type="pres">
      <dgm:prSet presAssocID="{EFBCD57B-2795-413E-A912-A3B63DF5A01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CCFAF-1CED-460B-9CAC-BFB46A8A37D9}" type="pres">
      <dgm:prSet presAssocID="{FB31943B-F951-4A62-ADFA-FB052AD9532A}" presName="aSpace" presStyleCnt="0"/>
      <dgm:spPr/>
    </dgm:pt>
    <dgm:pt modelId="{62347BD1-29B8-406A-8CA3-0808C1F9475B}" type="pres">
      <dgm:prSet presAssocID="{917E71A4-D24D-494C-8FC6-AD5B39475EE8}" presName="compNode" presStyleCnt="0"/>
      <dgm:spPr/>
    </dgm:pt>
    <dgm:pt modelId="{5E257BB2-E90A-4CFC-B87D-47CF217610CE}" type="pres">
      <dgm:prSet presAssocID="{917E71A4-D24D-494C-8FC6-AD5B39475EE8}" presName="aNode" presStyleLbl="bgShp" presStyleIdx="2" presStyleCnt="3"/>
      <dgm:spPr/>
      <dgm:t>
        <a:bodyPr/>
        <a:lstStyle/>
        <a:p>
          <a:endParaRPr lang="ru-RU"/>
        </a:p>
      </dgm:t>
    </dgm:pt>
    <dgm:pt modelId="{0A44690B-0C67-41B8-99CD-E1F02276B777}" type="pres">
      <dgm:prSet presAssocID="{917E71A4-D24D-494C-8FC6-AD5B39475EE8}" presName="textNode" presStyleLbl="bgShp" presStyleIdx="2" presStyleCnt="3"/>
      <dgm:spPr/>
      <dgm:t>
        <a:bodyPr/>
        <a:lstStyle/>
        <a:p>
          <a:endParaRPr lang="ru-RU"/>
        </a:p>
      </dgm:t>
    </dgm:pt>
    <dgm:pt modelId="{59A57C67-E226-4B17-94C0-005F87D74525}" type="pres">
      <dgm:prSet presAssocID="{917E71A4-D24D-494C-8FC6-AD5B39475EE8}" presName="compChildNode" presStyleCnt="0"/>
      <dgm:spPr/>
    </dgm:pt>
    <dgm:pt modelId="{1DB5F017-F32B-4A2C-A60C-3425BA084152}" type="pres">
      <dgm:prSet presAssocID="{917E71A4-D24D-494C-8FC6-AD5B39475EE8}" presName="theInnerList" presStyleCnt="0"/>
      <dgm:spPr/>
    </dgm:pt>
    <dgm:pt modelId="{203D88BD-1358-49AB-A95D-476C530A2EE8}" type="pres">
      <dgm:prSet presAssocID="{48C6F344-C727-42AD-9A6B-E091C198A235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8F31B-8D37-4A4C-8EC2-562E2CA4A0C1}" type="pres">
      <dgm:prSet presAssocID="{48C6F344-C727-42AD-9A6B-E091C198A235}" presName="aSpace2" presStyleCnt="0"/>
      <dgm:spPr/>
    </dgm:pt>
    <dgm:pt modelId="{69246FB1-5442-4894-B295-8DA24E7E29A0}" type="pres">
      <dgm:prSet presAssocID="{55792E26-12CC-4D40-9462-C44716AB0465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A9C37-BB7B-45EA-AFA2-FD474728BDB9}" type="presOf" srcId="{242998E4-5EDD-44C8-93AF-CD35DFC86AE5}" destId="{7C6B217A-316D-4FBC-A186-B42D366F63FE}" srcOrd="0" destOrd="0" presId="urn:microsoft.com/office/officeart/2005/8/layout/lProcess2"/>
    <dgm:cxn modelId="{62EDF6D2-CF4C-48D2-8DDD-3805D2E67269}" srcId="{9824B296-AE85-41E4-8B74-7B3F89D5CB9E}" destId="{917E71A4-D24D-494C-8FC6-AD5B39475EE8}" srcOrd="2" destOrd="0" parTransId="{BCE1465C-4FA4-42D1-A6DC-6CA76B181937}" sibTransId="{993556F3-4B96-4013-B37E-1B7957274F3C}"/>
    <dgm:cxn modelId="{A22C5AA7-2CE0-47CD-88A5-B5093276A389}" srcId="{917E71A4-D24D-494C-8FC6-AD5B39475EE8}" destId="{48C6F344-C727-42AD-9A6B-E091C198A235}" srcOrd="0" destOrd="0" parTransId="{7BBF9709-FE11-4B5A-8BEC-30F5CCAF3C36}" sibTransId="{004E4199-445E-49F8-8390-FD8DB8F17E05}"/>
    <dgm:cxn modelId="{4A45B017-04B3-4978-8FC6-ED1A7F74A08F}" type="presOf" srcId="{BA8E4F52-1A5E-4326-BA87-7EE9953E0853}" destId="{81761E7C-705A-4F45-A355-1F481186CB2C}" srcOrd="0" destOrd="0" presId="urn:microsoft.com/office/officeart/2005/8/layout/lProcess2"/>
    <dgm:cxn modelId="{BC169338-72B9-4DF1-8A36-4154AAC00963}" type="presOf" srcId="{917E71A4-D24D-494C-8FC6-AD5B39475EE8}" destId="{0A44690B-0C67-41B8-99CD-E1F02276B777}" srcOrd="1" destOrd="0" presId="urn:microsoft.com/office/officeart/2005/8/layout/lProcess2"/>
    <dgm:cxn modelId="{A2C20A35-9DAC-49C6-93D5-3FFAB939EAE5}" type="presOf" srcId="{EFBCD57B-2795-413E-A912-A3B63DF5A017}" destId="{5A6BC811-4FE7-4BD0-844E-EA20CFD902D2}" srcOrd="0" destOrd="0" presId="urn:microsoft.com/office/officeart/2005/8/layout/lProcess2"/>
    <dgm:cxn modelId="{EBD488DC-05B8-4410-BC52-71412DCBF795}" type="presOf" srcId="{BA8E4F52-1A5E-4326-BA87-7EE9953E0853}" destId="{44DA1F45-68DB-4711-8E20-A05369631935}" srcOrd="1" destOrd="0" presId="urn:microsoft.com/office/officeart/2005/8/layout/lProcess2"/>
    <dgm:cxn modelId="{6510CEF6-44EE-45BE-9EE0-3F580986206C}" type="presOf" srcId="{FB31943B-F951-4A62-ADFA-FB052AD9532A}" destId="{06BC0A6B-474B-44C4-9563-611F8E49DAD1}" srcOrd="0" destOrd="0" presId="urn:microsoft.com/office/officeart/2005/8/layout/lProcess2"/>
    <dgm:cxn modelId="{92AD89D7-86D3-4ABD-B573-40148349828B}" type="presOf" srcId="{FB31943B-F951-4A62-ADFA-FB052AD9532A}" destId="{8D2181CC-EA85-468E-B2DA-4C97F55D4C43}" srcOrd="1" destOrd="0" presId="urn:microsoft.com/office/officeart/2005/8/layout/lProcess2"/>
    <dgm:cxn modelId="{F9BDB37F-12DD-4FB9-A260-0B46735D6385}" srcId="{BA8E4F52-1A5E-4326-BA87-7EE9953E0853}" destId="{0678920A-EFE8-4F50-9B2F-8984D090877F}" srcOrd="1" destOrd="0" parTransId="{1BC6009F-05D2-491D-81BF-18F96FC40ED1}" sibTransId="{ECE8FD92-3251-4925-BB25-8B368470DBA8}"/>
    <dgm:cxn modelId="{3846CC1C-4BFF-474F-8111-6DDF6F3E5821}" type="presOf" srcId="{55792E26-12CC-4D40-9462-C44716AB0465}" destId="{69246FB1-5442-4894-B295-8DA24E7E29A0}" srcOrd="0" destOrd="0" presId="urn:microsoft.com/office/officeart/2005/8/layout/lProcess2"/>
    <dgm:cxn modelId="{C10C7199-C26F-414E-9A5C-18F7B4327A72}" srcId="{FB31943B-F951-4A62-ADFA-FB052AD9532A}" destId="{EFBCD57B-2795-413E-A912-A3B63DF5A017}" srcOrd="0" destOrd="0" parTransId="{E51D37CE-DC27-412C-A4E9-D37907E89D0F}" sibTransId="{39976551-82AD-4567-864B-9C2F104B6512}"/>
    <dgm:cxn modelId="{0A9E688A-FB7C-49A9-B3B0-1176C9847F02}" srcId="{9824B296-AE85-41E4-8B74-7B3F89D5CB9E}" destId="{FB31943B-F951-4A62-ADFA-FB052AD9532A}" srcOrd="1" destOrd="0" parTransId="{7E758925-EC69-4BF8-9564-7897B7126E88}" sibTransId="{FC0FFEFE-AE7D-43BD-ADC9-BC16486BA7E0}"/>
    <dgm:cxn modelId="{1398B4C9-18F8-4EB4-B02B-009CE4D7EBC8}" srcId="{BA8E4F52-1A5E-4326-BA87-7EE9953E0853}" destId="{BC85D1E8-D1F7-4BBC-B2C5-41989D2B3000}" srcOrd="2" destOrd="0" parTransId="{0C70BE65-2DF1-48D8-9AC1-E5A9D447D4CD}" sibTransId="{E4C5AF6B-C52A-4140-B582-1DD4C93D49B7}"/>
    <dgm:cxn modelId="{5321FA9F-65E3-41AA-A634-4C4245EE1A45}" type="presOf" srcId="{917E71A4-D24D-494C-8FC6-AD5B39475EE8}" destId="{5E257BB2-E90A-4CFC-B87D-47CF217610CE}" srcOrd="0" destOrd="0" presId="urn:microsoft.com/office/officeart/2005/8/layout/lProcess2"/>
    <dgm:cxn modelId="{D6D5E01C-F0C4-4AB9-A45E-C6FFDF3178C8}" srcId="{BA8E4F52-1A5E-4326-BA87-7EE9953E0853}" destId="{242998E4-5EDD-44C8-93AF-CD35DFC86AE5}" srcOrd="0" destOrd="0" parTransId="{07B72D98-E690-461B-A304-718604DF2F64}" sibTransId="{B91B2D07-DAB0-4F31-8DD4-18FBFA1222AE}"/>
    <dgm:cxn modelId="{A3EDAD89-A074-4DD7-A78F-1BAD7FFA6489}" type="presOf" srcId="{48C6F344-C727-42AD-9A6B-E091C198A235}" destId="{203D88BD-1358-49AB-A95D-476C530A2EE8}" srcOrd="0" destOrd="0" presId="urn:microsoft.com/office/officeart/2005/8/layout/lProcess2"/>
    <dgm:cxn modelId="{6DAEACA6-5970-4DFD-A5F9-E0B443E13D87}" type="presOf" srcId="{BC85D1E8-D1F7-4BBC-B2C5-41989D2B3000}" destId="{89D5711F-C1AF-4723-9984-899470BF5E09}" srcOrd="0" destOrd="0" presId="urn:microsoft.com/office/officeart/2005/8/layout/lProcess2"/>
    <dgm:cxn modelId="{41C0925C-A0CA-438A-8658-3FDE8DB6F2B4}" srcId="{9824B296-AE85-41E4-8B74-7B3F89D5CB9E}" destId="{BA8E4F52-1A5E-4326-BA87-7EE9953E0853}" srcOrd="0" destOrd="0" parTransId="{739DFA75-F56B-46C3-A183-764B4A70F17D}" sibTransId="{F9EA8E06-107D-4A8E-98EF-77F410497539}"/>
    <dgm:cxn modelId="{8C0B5DC7-D0D9-43D9-B479-FF7915552DEC}" type="presOf" srcId="{0678920A-EFE8-4F50-9B2F-8984D090877F}" destId="{1E37CF67-C879-40BC-B2A8-1E810652D131}" srcOrd="0" destOrd="0" presId="urn:microsoft.com/office/officeart/2005/8/layout/lProcess2"/>
    <dgm:cxn modelId="{7A1AACD8-7735-4156-A617-E15F376C871E}" srcId="{917E71A4-D24D-494C-8FC6-AD5B39475EE8}" destId="{55792E26-12CC-4D40-9462-C44716AB0465}" srcOrd="1" destOrd="0" parTransId="{9A41F77D-6B6D-412C-ABF7-B4313D1DBE02}" sibTransId="{450ECAC0-F7D5-4E3A-BA4E-CFF8A909F4B7}"/>
    <dgm:cxn modelId="{F260E87B-11A6-49EC-A0E1-6B3AF0AE4483}" type="presOf" srcId="{9824B296-AE85-41E4-8B74-7B3F89D5CB9E}" destId="{26FFBB3D-CC4C-4EBB-BC08-C21C9499B37F}" srcOrd="0" destOrd="0" presId="urn:microsoft.com/office/officeart/2005/8/layout/lProcess2"/>
    <dgm:cxn modelId="{962167AB-925C-4858-9EF9-3DF81BF5FA01}" type="presParOf" srcId="{26FFBB3D-CC4C-4EBB-BC08-C21C9499B37F}" destId="{6A73BCB9-0A1E-49C1-835A-F8BCA59B057A}" srcOrd="0" destOrd="0" presId="urn:microsoft.com/office/officeart/2005/8/layout/lProcess2"/>
    <dgm:cxn modelId="{AFF5F8CE-75C1-4D35-AB1D-11C2FEE3C52C}" type="presParOf" srcId="{6A73BCB9-0A1E-49C1-835A-F8BCA59B057A}" destId="{81761E7C-705A-4F45-A355-1F481186CB2C}" srcOrd="0" destOrd="0" presId="urn:microsoft.com/office/officeart/2005/8/layout/lProcess2"/>
    <dgm:cxn modelId="{1A78E92E-32CC-40A1-8B0A-9C074D6A366F}" type="presParOf" srcId="{6A73BCB9-0A1E-49C1-835A-F8BCA59B057A}" destId="{44DA1F45-68DB-4711-8E20-A05369631935}" srcOrd="1" destOrd="0" presId="urn:microsoft.com/office/officeart/2005/8/layout/lProcess2"/>
    <dgm:cxn modelId="{D1978E75-9516-4EA1-951C-1E85A485A18B}" type="presParOf" srcId="{6A73BCB9-0A1E-49C1-835A-F8BCA59B057A}" destId="{E1EFD628-4543-455B-8994-CBB71854F645}" srcOrd="2" destOrd="0" presId="urn:microsoft.com/office/officeart/2005/8/layout/lProcess2"/>
    <dgm:cxn modelId="{9D16782F-0F0D-46C5-9B6B-7C780BFD10BC}" type="presParOf" srcId="{E1EFD628-4543-455B-8994-CBB71854F645}" destId="{4008DD56-D02C-4D6F-910E-300D4184224F}" srcOrd="0" destOrd="0" presId="urn:microsoft.com/office/officeart/2005/8/layout/lProcess2"/>
    <dgm:cxn modelId="{C28469F4-CB21-42A4-919F-52CCACE14834}" type="presParOf" srcId="{4008DD56-D02C-4D6F-910E-300D4184224F}" destId="{7C6B217A-316D-4FBC-A186-B42D366F63FE}" srcOrd="0" destOrd="0" presId="urn:microsoft.com/office/officeart/2005/8/layout/lProcess2"/>
    <dgm:cxn modelId="{91F419A4-D888-4830-9384-3DC663C166A6}" type="presParOf" srcId="{4008DD56-D02C-4D6F-910E-300D4184224F}" destId="{7B2582EE-F2D1-4F9E-80B7-8F6CC457B66C}" srcOrd="1" destOrd="0" presId="urn:microsoft.com/office/officeart/2005/8/layout/lProcess2"/>
    <dgm:cxn modelId="{EEE9D98A-2D03-4C79-99C8-6DF75300EB94}" type="presParOf" srcId="{4008DD56-D02C-4D6F-910E-300D4184224F}" destId="{1E37CF67-C879-40BC-B2A8-1E810652D131}" srcOrd="2" destOrd="0" presId="urn:microsoft.com/office/officeart/2005/8/layout/lProcess2"/>
    <dgm:cxn modelId="{C6E68FE8-A0E1-480F-A8AC-AED9B0CCF242}" type="presParOf" srcId="{4008DD56-D02C-4D6F-910E-300D4184224F}" destId="{C4646875-07A4-4222-BF29-EA8F49F3E68D}" srcOrd="3" destOrd="0" presId="urn:microsoft.com/office/officeart/2005/8/layout/lProcess2"/>
    <dgm:cxn modelId="{04A6BE62-3B81-4ACC-BCC6-29903009700F}" type="presParOf" srcId="{4008DD56-D02C-4D6F-910E-300D4184224F}" destId="{89D5711F-C1AF-4723-9984-899470BF5E09}" srcOrd="4" destOrd="0" presId="urn:microsoft.com/office/officeart/2005/8/layout/lProcess2"/>
    <dgm:cxn modelId="{9835AB34-9218-4650-BBD0-909210A637CA}" type="presParOf" srcId="{26FFBB3D-CC4C-4EBB-BC08-C21C9499B37F}" destId="{A4244170-F77C-4F15-826E-75E197FB13D8}" srcOrd="1" destOrd="0" presId="urn:microsoft.com/office/officeart/2005/8/layout/lProcess2"/>
    <dgm:cxn modelId="{B5DADDAA-9DE9-4DE7-B533-33886D8EF1C4}" type="presParOf" srcId="{26FFBB3D-CC4C-4EBB-BC08-C21C9499B37F}" destId="{7F775442-8BA1-465E-B1FD-57C2B79879FF}" srcOrd="2" destOrd="0" presId="urn:microsoft.com/office/officeart/2005/8/layout/lProcess2"/>
    <dgm:cxn modelId="{E32C5D22-7070-4B37-9265-01FD251E0680}" type="presParOf" srcId="{7F775442-8BA1-465E-B1FD-57C2B79879FF}" destId="{06BC0A6B-474B-44C4-9563-611F8E49DAD1}" srcOrd="0" destOrd="0" presId="urn:microsoft.com/office/officeart/2005/8/layout/lProcess2"/>
    <dgm:cxn modelId="{75CFCAE2-5562-47F5-AAFC-5EE67BFF3D20}" type="presParOf" srcId="{7F775442-8BA1-465E-B1FD-57C2B79879FF}" destId="{8D2181CC-EA85-468E-B2DA-4C97F55D4C43}" srcOrd="1" destOrd="0" presId="urn:microsoft.com/office/officeart/2005/8/layout/lProcess2"/>
    <dgm:cxn modelId="{60D1DBE3-8323-4D51-96A5-1C1D5A8CEB5A}" type="presParOf" srcId="{7F775442-8BA1-465E-B1FD-57C2B79879FF}" destId="{7F3165DA-F42A-45F4-978B-CE5C4B2EC4C2}" srcOrd="2" destOrd="0" presId="urn:microsoft.com/office/officeart/2005/8/layout/lProcess2"/>
    <dgm:cxn modelId="{FDEE8275-E9C6-475A-B4C8-DD6D8CF201C2}" type="presParOf" srcId="{7F3165DA-F42A-45F4-978B-CE5C4B2EC4C2}" destId="{E76053BE-7734-49F3-8EA8-3D342A5CA1C6}" srcOrd="0" destOrd="0" presId="urn:microsoft.com/office/officeart/2005/8/layout/lProcess2"/>
    <dgm:cxn modelId="{C41DEF1C-A78D-4DC9-9377-49BCED7A85D6}" type="presParOf" srcId="{E76053BE-7734-49F3-8EA8-3D342A5CA1C6}" destId="{5A6BC811-4FE7-4BD0-844E-EA20CFD902D2}" srcOrd="0" destOrd="0" presId="urn:microsoft.com/office/officeart/2005/8/layout/lProcess2"/>
    <dgm:cxn modelId="{FC696F51-8235-473D-8C64-F87BAB0BC804}" type="presParOf" srcId="{26FFBB3D-CC4C-4EBB-BC08-C21C9499B37F}" destId="{0CDCCFAF-1CED-460B-9CAC-BFB46A8A37D9}" srcOrd="3" destOrd="0" presId="urn:microsoft.com/office/officeart/2005/8/layout/lProcess2"/>
    <dgm:cxn modelId="{0661730C-6B81-4844-AF7B-E64FCF8C68C8}" type="presParOf" srcId="{26FFBB3D-CC4C-4EBB-BC08-C21C9499B37F}" destId="{62347BD1-29B8-406A-8CA3-0808C1F9475B}" srcOrd="4" destOrd="0" presId="urn:microsoft.com/office/officeart/2005/8/layout/lProcess2"/>
    <dgm:cxn modelId="{8D766535-6CCA-4B0C-9683-23D1F4FDB0CD}" type="presParOf" srcId="{62347BD1-29B8-406A-8CA3-0808C1F9475B}" destId="{5E257BB2-E90A-4CFC-B87D-47CF217610CE}" srcOrd="0" destOrd="0" presId="urn:microsoft.com/office/officeart/2005/8/layout/lProcess2"/>
    <dgm:cxn modelId="{7C81FCAC-D46F-41A6-9058-BECFBFF909B6}" type="presParOf" srcId="{62347BD1-29B8-406A-8CA3-0808C1F9475B}" destId="{0A44690B-0C67-41B8-99CD-E1F02276B777}" srcOrd="1" destOrd="0" presId="urn:microsoft.com/office/officeart/2005/8/layout/lProcess2"/>
    <dgm:cxn modelId="{7297AA66-DD04-4ACB-B086-7B7980A8A4A4}" type="presParOf" srcId="{62347BD1-29B8-406A-8CA3-0808C1F9475B}" destId="{59A57C67-E226-4B17-94C0-005F87D74525}" srcOrd="2" destOrd="0" presId="urn:microsoft.com/office/officeart/2005/8/layout/lProcess2"/>
    <dgm:cxn modelId="{07EA1FB7-FE24-435D-B2FF-DE5AE53D15AA}" type="presParOf" srcId="{59A57C67-E226-4B17-94C0-005F87D74525}" destId="{1DB5F017-F32B-4A2C-A60C-3425BA084152}" srcOrd="0" destOrd="0" presId="urn:microsoft.com/office/officeart/2005/8/layout/lProcess2"/>
    <dgm:cxn modelId="{0928F61B-E874-428A-9DB9-4F966D9405B7}" type="presParOf" srcId="{1DB5F017-F32B-4A2C-A60C-3425BA084152}" destId="{203D88BD-1358-49AB-A95D-476C530A2EE8}" srcOrd="0" destOrd="0" presId="urn:microsoft.com/office/officeart/2005/8/layout/lProcess2"/>
    <dgm:cxn modelId="{5C1FFB4D-0A55-4A91-98DE-D556842AEB23}" type="presParOf" srcId="{1DB5F017-F32B-4A2C-A60C-3425BA084152}" destId="{31E8F31B-8D37-4A4C-8EC2-562E2CA4A0C1}" srcOrd="1" destOrd="0" presId="urn:microsoft.com/office/officeart/2005/8/layout/lProcess2"/>
    <dgm:cxn modelId="{FE69A721-1BCD-4E2F-8037-78D7266EB292}" type="presParOf" srcId="{1DB5F017-F32B-4A2C-A60C-3425BA084152}" destId="{69246FB1-5442-4894-B295-8DA24E7E29A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26F933-BDC9-41FD-AA30-0490490141B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0785B9-DE8A-488D-8428-C71EBFE47BEE}">
      <dgm:prSet phldrT="[Текст]"/>
      <dgm:spPr/>
      <dgm:t>
        <a:bodyPr/>
        <a:lstStyle/>
        <a:p>
          <a:r>
            <a:rPr lang="ru-RU" dirty="0" smtClean="0"/>
            <a:t>Регистрационное действие</a:t>
          </a:r>
          <a:endParaRPr lang="ru-RU" dirty="0"/>
        </a:p>
      </dgm:t>
    </dgm:pt>
    <dgm:pt modelId="{1BF75677-4E57-4E15-B5AD-A3AAAB544FB4}" type="parTrans" cxnId="{561FFBAF-4398-4BB1-AB97-2E1570079724}">
      <dgm:prSet/>
      <dgm:spPr/>
      <dgm:t>
        <a:bodyPr/>
        <a:lstStyle/>
        <a:p>
          <a:endParaRPr lang="ru-RU"/>
        </a:p>
      </dgm:t>
    </dgm:pt>
    <dgm:pt modelId="{093EED2B-383E-4598-B64D-EFDA3957EA21}" type="sibTrans" cxnId="{561FFBAF-4398-4BB1-AB97-2E1570079724}">
      <dgm:prSet/>
      <dgm:spPr/>
      <dgm:t>
        <a:bodyPr/>
        <a:lstStyle/>
        <a:p>
          <a:endParaRPr lang="ru-RU"/>
        </a:p>
      </dgm:t>
    </dgm:pt>
    <dgm:pt modelId="{21535060-D111-42E1-880D-DD142D3E6C4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Регистрация</a:t>
          </a:r>
          <a:endParaRPr lang="ru-RU" sz="1000" dirty="0"/>
        </a:p>
      </dgm:t>
    </dgm:pt>
    <dgm:pt modelId="{7DEE4DAD-7F1D-4959-9576-D2461AC5C8B3}" type="parTrans" cxnId="{19DD7737-91E0-4432-845A-F840ED66320A}">
      <dgm:prSet/>
      <dgm:spPr/>
      <dgm:t>
        <a:bodyPr/>
        <a:lstStyle/>
        <a:p>
          <a:endParaRPr lang="ru-RU"/>
        </a:p>
      </dgm:t>
    </dgm:pt>
    <dgm:pt modelId="{CA448FF3-E369-4BD3-9195-9F0386A724B3}" type="sibTrans" cxnId="{19DD7737-91E0-4432-845A-F840ED66320A}">
      <dgm:prSet/>
      <dgm:spPr/>
      <dgm:t>
        <a:bodyPr/>
        <a:lstStyle/>
        <a:p>
          <a:endParaRPr lang="ru-RU"/>
        </a:p>
      </dgm:t>
    </dgm:pt>
    <dgm:pt modelId="{5E5D2FB6-1B1F-48E7-8EA6-22899E2D41EC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Перерегистрация</a:t>
          </a:r>
          <a:endParaRPr lang="ru-RU" sz="800" dirty="0"/>
        </a:p>
      </dgm:t>
    </dgm:pt>
    <dgm:pt modelId="{E924AE38-9BEA-4C92-89E0-CB05CFE347C2}" type="parTrans" cxnId="{0C11B673-0B1C-473A-8617-FBED5231080D}">
      <dgm:prSet/>
      <dgm:spPr/>
      <dgm:t>
        <a:bodyPr/>
        <a:lstStyle/>
        <a:p>
          <a:endParaRPr lang="ru-RU"/>
        </a:p>
      </dgm:t>
    </dgm:pt>
    <dgm:pt modelId="{6FEEA824-532B-448C-A710-6E50975475BE}" type="sibTrans" cxnId="{0C11B673-0B1C-473A-8617-FBED5231080D}">
      <dgm:prSet/>
      <dgm:spPr/>
      <dgm:t>
        <a:bodyPr/>
        <a:lstStyle/>
        <a:p>
          <a:endParaRPr lang="ru-RU"/>
        </a:p>
      </dgm:t>
    </dgm:pt>
    <dgm:pt modelId="{741A65A2-5D0C-493B-9BFF-2DBF746D988C}">
      <dgm:prSet phldrT="[Текст]"/>
      <dgm:spPr/>
      <dgm:t>
        <a:bodyPr/>
        <a:lstStyle/>
        <a:p>
          <a:r>
            <a:rPr lang="ru-RU" dirty="0" smtClean="0"/>
            <a:t>Документ от пользователя</a:t>
          </a:r>
          <a:endParaRPr lang="ru-RU" dirty="0"/>
        </a:p>
      </dgm:t>
    </dgm:pt>
    <dgm:pt modelId="{621DB0F9-BF90-4615-A276-8BB4981E644E}" type="parTrans" cxnId="{981C1641-7203-4978-B3D0-A498F5FF247B}">
      <dgm:prSet/>
      <dgm:spPr/>
      <dgm:t>
        <a:bodyPr/>
        <a:lstStyle/>
        <a:p>
          <a:endParaRPr lang="ru-RU"/>
        </a:p>
      </dgm:t>
    </dgm:pt>
    <dgm:pt modelId="{1024E1AB-C55E-4E07-A8B7-F56BD88F5EB7}" type="sibTrans" cxnId="{981C1641-7203-4978-B3D0-A498F5FF247B}">
      <dgm:prSet/>
      <dgm:spPr/>
      <dgm:t>
        <a:bodyPr/>
        <a:lstStyle/>
        <a:p>
          <a:endParaRPr lang="ru-RU"/>
        </a:p>
      </dgm:t>
    </dgm:pt>
    <dgm:pt modelId="{4E1D47FE-9F52-41C1-A06A-76B0DBB00B6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Заявление о регистрации (перерегистрации) ККТ</a:t>
          </a:r>
          <a:endParaRPr lang="ru-RU" dirty="0"/>
        </a:p>
      </dgm:t>
    </dgm:pt>
    <dgm:pt modelId="{9B8163D5-44F0-4C90-BF91-2C75104F3A1D}" type="parTrans" cxnId="{B7759778-352C-4E89-B076-37AF772F1ED5}">
      <dgm:prSet/>
      <dgm:spPr/>
      <dgm:t>
        <a:bodyPr/>
        <a:lstStyle/>
        <a:p>
          <a:endParaRPr lang="ru-RU"/>
        </a:p>
      </dgm:t>
    </dgm:pt>
    <dgm:pt modelId="{D06FC320-77CD-4FCD-AF59-15D88511D5D0}" type="sibTrans" cxnId="{B7759778-352C-4E89-B076-37AF772F1ED5}">
      <dgm:prSet/>
      <dgm:spPr/>
      <dgm:t>
        <a:bodyPr/>
        <a:lstStyle/>
        <a:p>
          <a:endParaRPr lang="ru-RU"/>
        </a:p>
      </dgm:t>
    </dgm:pt>
    <dgm:pt modelId="{EA2EB5DC-9DD9-43B2-B99A-2BAAE5FD9C76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Заявление о снятии ККТ с регистрационного учета</a:t>
          </a:r>
          <a:endParaRPr lang="ru-RU" dirty="0"/>
        </a:p>
      </dgm:t>
    </dgm:pt>
    <dgm:pt modelId="{9AE45914-A7A9-4564-BB42-3E028AEC69AD}" type="parTrans" cxnId="{651633CB-CF42-47BE-8CA9-B8954CE894C2}">
      <dgm:prSet/>
      <dgm:spPr/>
      <dgm:t>
        <a:bodyPr/>
        <a:lstStyle/>
        <a:p>
          <a:endParaRPr lang="ru-RU"/>
        </a:p>
      </dgm:t>
    </dgm:pt>
    <dgm:pt modelId="{3F6E93D0-E0B5-41CA-81EF-CED3D913BE8D}" type="sibTrans" cxnId="{651633CB-CF42-47BE-8CA9-B8954CE894C2}">
      <dgm:prSet/>
      <dgm:spPr/>
      <dgm:t>
        <a:bodyPr/>
        <a:lstStyle/>
        <a:p>
          <a:endParaRPr lang="ru-RU"/>
        </a:p>
      </dgm:t>
    </dgm:pt>
    <dgm:pt modelId="{1D69A77E-1C6B-41F0-9386-7165B8104AEF}">
      <dgm:prSet phldrT="[Текст]"/>
      <dgm:spPr/>
      <dgm:t>
        <a:bodyPr/>
        <a:lstStyle/>
        <a:p>
          <a:r>
            <a:rPr lang="ru-RU" dirty="0" smtClean="0"/>
            <a:t>Содержание документа</a:t>
          </a:r>
          <a:endParaRPr lang="ru-RU" dirty="0"/>
        </a:p>
      </dgm:t>
    </dgm:pt>
    <dgm:pt modelId="{925579A4-3DD1-4811-B046-D0D80A0F5BCA}" type="parTrans" cxnId="{CB3B524E-1104-44B1-A248-3ABE83168DB8}">
      <dgm:prSet/>
      <dgm:spPr/>
      <dgm:t>
        <a:bodyPr/>
        <a:lstStyle/>
        <a:p>
          <a:endParaRPr lang="ru-RU"/>
        </a:p>
      </dgm:t>
    </dgm:pt>
    <dgm:pt modelId="{29B80302-6E07-4CFC-9E27-1E73B960FCB3}" type="sibTrans" cxnId="{CB3B524E-1104-44B1-A248-3ABE83168DB8}">
      <dgm:prSet/>
      <dgm:spPr/>
      <dgm:t>
        <a:bodyPr/>
        <a:lstStyle/>
        <a:p>
          <a:endParaRPr lang="ru-RU"/>
        </a:p>
      </dgm:t>
    </dgm:pt>
    <dgm:pt modelId="{B0D57B9E-6D41-4296-A612-44331EA78EED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Установлено законом + дополнительные сведения, которые может установить ФНС России</a:t>
          </a:r>
          <a:endParaRPr lang="ru-RU" dirty="0"/>
        </a:p>
      </dgm:t>
    </dgm:pt>
    <dgm:pt modelId="{9B585F7A-555B-4AD8-8FAD-27CAE61A0E4D}" type="parTrans" cxnId="{310D6844-EF7C-496B-BA3A-ED6E4D044E34}">
      <dgm:prSet/>
      <dgm:spPr/>
      <dgm:t>
        <a:bodyPr/>
        <a:lstStyle/>
        <a:p>
          <a:endParaRPr lang="ru-RU"/>
        </a:p>
      </dgm:t>
    </dgm:pt>
    <dgm:pt modelId="{18AF3FCA-A834-46C2-8463-AEEE5DC19657}" type="sibTrans" cxnId="{310D6844-EF7C-496B-BA3A-ED6E4D044E34}">
      <dgm:prSet/>
      <dgm:spPr/>
      <dgm:t>
        <a:bodyPr/>
        <a:lstStyle/>
        <a:p>
          <a:endParaRPr lang="ru-RU"/>
        </a:p>
      </dgm:t>
    </dgm:pt>
    <dgm:pt modelId="{66BCF2B1-EC3D-408C-9415-78A989B48DF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Сведения, представленные при регистрации ККТ, в которые вносятся изменения</a:t>
          </a:r>
          <a:endParaRPr lang="ru-RU" dirty="0"/>
        </a:p>
      </dgm:t>
    </dgm:pt>
    <dgm:pt modelId="{405B6D85-27CE-42F2-9CBF-33980B72307A}" type="parTrans" cxnId="{F57FC882-B53B-4069-816B-7528F1E26D8E}">
      <dgm:prSet/>
      <dgm:spPr/>
      <dgm:t>
        <a:bodyPr/>
        <a:lstStyle/>
        <a:p>
          <a:endParaRPr lang="ru-RU"/>
        </a:p>
      </dgm:t>
    </dgm:pt>
    <dgm:pt modelId="{AF062975-C6E3-4281-8053-B48B3C14B9BF}" type="sibTrans" cxnId="{F57FC882-B53B-4069-816B-7528F1E26D8E}">
      <dgm:prSet/>
      <dgm:spPr/>
      <dgm:t>
        <a:bodyPr/>
        <a:lstStyle/>
        <a:p>
          <a:endParaRPr lang="ru-RU"/>
        </a:p>
      </dgm:t>
    </dgm:pt>
    <dgm:pt modelId="{0380342E-D9DA-4B35-B382-9A48CC8B248E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Снятие с регистрации</a:t>
          </a:r>
          <a:endParaRPr lang="ru-RU" sz="1000" dirty="0"/>
        </a:p>
      </dgm:t>
    </dgm:pt>
    <dgm:pt modelId="{D0D0FBFE-B5BC-43A7-93AC-3033BC558EF3}" type="parTrans" cxnId="{61EACF65-0048-43EE-82E5-D066479330BC}">
      <dgm:prSet/>
      <dgm:spPr/>
      <dgm:t>
        <a:bodyPr/>
        <a:lstStyle/>
        <a:p>
          <a:endParaRPr lang="ru-RU"/>
        </a:p>
      </dgm:t>
    </dgm:pt>
    <dgm:pt modelId="{3E124815-F649-4FE0-84B7-752C8E5BDF43}" type="sibTrans" cxnId="{61EACF65-0048-43EE-82E5-D066479330BC}">
      <dgm:prSet/>
      <dgm:spPr/>
      <dgm:t>
        <a:bodyPr/>
        <a:lstStyle/>
        <a:p>
          <a:endParaRPr lang="ru-RU"/>
        </a:p>
      </dgm:t>
    </dgm:pt>
    <dgm:pt modelId="{2FF4F7E3-2DD0-4470-ADE3-4EF96991F36F}">
      <dgm:prSet phldrT="[Текст]"/>
      <dgm:spPr/>
      <dgm:t>
        <a:bodyPr/>
        <a:lstStyle/>
        <a:p>
          <a:r>
            <a:rPr lang="ru-RU" dirty="0" smtClean="0"/>
            <a:t>Форма учета сведений</a:t>
          </a:r>
          <a:endParaRPr lang="ru-RU" dirty="0"/>
        </a:p>
      </dgm:t>
    </dgm:pt>
    <dgm:pt modelId="{A4457667-3573-404A-8450-168ECFD3A1B0}" type="parTrans" cxnId="{2E89D52F-4FBA-463E-A0C2-4A2E77DAE3B9}">
      <dgm:prSet/>
      <dgm:spPr/>
      <dgm:t>
        <a:bodyPr/>
        <a:lstStyle/>
        <a:p>
          <a:endParaRPr lang="ru-RU"/>
        </a:p>
      </dgm:t>
    </dgm:pt>
    <dgm:pt modelId="{9B803DF6-D59A-4DD3-BB7C-BF96A617C71B}" type="sibTrans" cxnId="{2E89D52F-4FBA-463E-A0C2-4A2E77DAE3B9}">
      <dgm:prSet/>
      <dgm:spPr/>
      <dgm:t>
        <a:bodyPr/>
        <a:lstStyle/>
        <a:p>
          <a:endParaRPr lang="ru-RU"/>
        </a:p>
      </dgm:t>
    </dgm:pt>
    <dgm:pt modelId="{7DB372C7-5329-4CD6-A8B8-66ADFEF761A0}">
      <dgm:prSet phldrT="[Текст]"/>
      <dgm:spPr/>
      <dgm:t>
        <a:bodyPr/>
        <a:lstStyle/>
        <a:p>
          <a:r>
            <a:rPr lang="ru-RU" dirty="0" smtClean="0"/>
            <a:t>Документ от ФНС России</a:t>
          </a:r>
          <a:endParaRPr lang="ru-RU" dirty="0"/>
        </a:p>
      </dgm:t>
    </dgm:pt>
    <dgm:pt modelId="{E53575E0-C435-4A9E-A706-FE7575589257}" type="parTrans" cxnId="{B9E581B5-8AAA-49B8-9C2A-6F840FC64457}">
      <dgm:prSet/>
      <dgm:spPr/>
      <dgm:t>
        <a:bodyPr/>
        <a:lstStyle/>
        <a:p>
          <a:endParaRPr lang="ru-RU"/>
        </a:p>
      </dgm:t>
    </dgm:pt>
    <dgm:pt modelId="{02AB4D35-F1DE-4E47-AB42-EFDC8A00FA7D}" type="sibTrans" cxnId="{B9E581B5-8AAA-49B8-9C2A-6F840FC64457}">
      <dgm:prSet/>
      <dgm:spPr/>
      <dgm:t>
        <a:bodyPr/>
        <a:lstStyle/>
        <a:p>
          <a:endParaRPr lang="ru-RU"/>
        </a:p>
      </dgm:t>
    </dgm:pt>
    <dgm:pt modelId="{BC2C72D7-041D-4E37-AC93-9D672AAEF1CE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Журнал учета</a:t>
          </a:r>
          <a:endParaRPr lang="ru-RU" dirty="0"/>
        </a:p>
      </dgm:t>
    </dgm:pt>
    <dgm:pt modelId="{433BBC95-FC5E-4E5E-9F0F-CD87ABD5A9E6}" type="parTrans" cxnId="{FCB388AC-D1E6-4DBD-B123-7E0B3F8FB9B5}">
      <dgm:prSet/>
      <dgm:spPr/>
      <dgm:t>
        <a:bodyPr/>
        <a:lstStyle/>
        <a:p>
          <a:endParaRPr lang="ru-RU"/>
        </a:p>
      </dgm:t>
    </dgm:pt>
    <dgm:pt modelId="{2747E2B9-4CD6-495D-ACCB-057E1C766597}" type="sibTrans" cxnId="{FCB388AC-D1E6-4DBD-B123-7E0B3F8FB9B5}">
      <dgm:prSet/>
      <dgm:spPr/>
      <dgm:t>
        <a:bodyPr/>
        <a:lstStyle/>
        <a:p>
          <a:endParaRPr lang="ru-RU"/>
        </a:p>
      </dgm:t>
    </dgm:pt>
    <dgm:pt modelId="{96E7363B-EE3D-488D-82FB-E978BB6DE8EB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Карточка регистрации ККТ</a:t>
          </a:r>
          <a:endParaRPr lang="ru-RU" dirty="0"/>
        </a:p>
      </dgm:t>
    </dgm:pt>
    <dgm:pt modelId="{76416D92-E475-4A22-8705-F4DE80F63672}" type="parTrans" cxnId="{188D5250-F5A6-48D8-976D-2CBB3544D5E7}">
      <dgm:prSet/>
      <dgm:spPr/>
      <dgm:t>
        <a:bodyPr/>
        <a:lstStyle/>
        <a:p>
          <a:endParaRPr lang="ru-RU"/>
        </a:p>
      </dgm:t>
    </dgm:pt>
    <dgm:pt modelId="{01E6EE97-F07C-43C9-A23F-AC5E95548F1D}" type="sibTrans" cxnId="{188D5250-F5A6-48D8-976D-2CBB3544D5E7}">
      <dgm:prSet/>
      <dgm:spPr/>
      <dgm:t>
        <a:bodyPr/>
        <a:lstStyle/>
        <a:p>
          <a:endParaRPr lang="ru-RU"/>
        </a:p>
      </dgm:t>
    </dgm:pt>
    <dgm:pt modelId="{03F73F57-4A5C-4B4F-8524-2B6A62937258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Установлено законом</a:t>
          </a:r>
          <a:endParaRPr lang="ru-RU" dirty="0"/>
        </a:p>
      </dgm:t>
    </dgm:pt>
    <dgm:pt modelId="{7F5642DE-05EC-4FF9-97FF-EA46DB38DD0A}" type="parTrans" cxnId="{7DF727AD-1A27-40D6-A97A-B8D1D6532FE5}">
      <dgm:prSet/>
      <dgm:spPr/>
      <dgm:t>
        <a:bodyPr/>
        <a:lstStyle/>
        <a:p>
          <a:endParaRPr lang="ru-RU"/>
        </a:p>
      </dgm:t>
    </dgm:pt>
    <dgm:pt modelId="{F5C25827-684F-4045-87D4-614DD6E7127C}" type="sibTrans" cxnId="{7DF727AD-1A27-40D6-A97A-B8D1D6532FE5}">
      <dgm:prSet/>
      <dgm:spPr/>
      <dgm:t>
        <a:bodyPr/>
        <a:lstStyle/>
        <a:p>
          <a:endParaRPr lang="ru-RU"/>
        </a:p>
      </dgm:t>
    </dgm:pt>
    <dgm:pt modelId="{080A7BE8-C2E8-4020-8827-B261FD4FEEF0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Карточка о снятии ККТ с регистрационного учета</a:t>
          </a:r>
          <a:endParaRPr lang="ru-RU" dirty="0"/>
        </a:p>
      </dgm:t>
    </dgm:pt>
    <dgm:pt modelId="{C07D0F56-6175-47E1-A4CD-0B2160C6E8D2}" type="parTrans" cxnId="{3BEBC902-4070-4192-9BC8-E421DD027E48}">
      <dgm:prSet/>
      <dgm:spPr/>
      <dgm:t>
        <a:bodyPr/>
        <a:lstStyle/>
        <a:p>
          <a:endParaRPr lang="ru-RU"/>
        </a:p>
      </dgm:t>
    </dgm:pt>
    <dgm:pt modelId="{38F7122D-F998-4EDF-81D2-ADDF7DA2E4E9}" type="sibTrans" cxnId="{3BEBC902-4070-4192-9BC8-E421DD027E48}">
      <dgm:prSet/>
      <dgm:spPr/>
      <dgm:t>
        <a:bodyPr/>
        <a:lstStyle/>
        <a:p>
          <a:endParaRPr lang="ru-RU"/>
        </a:p>
      </dgm:t>
    </dgm:pt>
    <dgm:pt modelId="{AD6AD9AF-4FD6-40B8-8A95-8B9994A7887E}">
      <dgm:prSet phldrT="[Текст]"/>
      <dgm:spPr/>
      <dgm:t>
        <a:bodyPr/>
        <a:lstStyle/>
        <a:p>
          <a:r>
            <a:rPr lang="ru-RU" dirty="0" smtClean="0"/>
            <a:t>Формы представления</a:t>
          </a:r>
          <a:endParaRPr lang="ru-RU" dirty="0"/>
        </a:p>
      </dgm:t>
    </dgm:pt>
    <dgm:pt modelId="{C0571700-A920-4B16-81F1-79EC65084745}" type="parTrans" cxnId="{299750B5-8497-4CC7-A782-E5AB58066E32}">
      <dgm:prSet/>
      <dgm:spPr/>
      <dgm:t>
        <a:bodyPr/>
        <a:lstStyle/>
        <a:p>
          <a:endParaRPr lang="ru-RU"/>
        </a:p>
      </dgm:t>
    </dgm:pt>
    <dgm:pt modelId="{D6AFC42D-B0C8-407D-8CE3-DFCCBF278DB3}" type="sibTrans" cxnId="{299750B5-8497-4CC7-A782-E5AB58066E32}">
      <dgm:prSet/>
      <dgm:spPr/>
      <dgm:t>
        <a:bodyPr/>
        <a:lstStyle/>
        <a:p>
          <a:endParaRPr lang="ru-RU"/>
        </a:p>
      </dgm:t>
    </dgm:pt>
    <dgm:pt modelId="{562BDC68-7266-4AFE-BCED-E8259DFDABC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r>
            <a:rPr lang="ru-RU" dirty="0" smtClean="0"/>
            <a:t>1. На бумажном носителе в любой территориальный налоговый орган.</a:t>
          </a:r>
        </a:p>
        <a:p>
          <a:r>
            <a:rPr lang="ru-RU" dirty="0" smtClean="0"/>
            <a:t>2. Через кабинет ККТ либо через ОФД</a:t>
          </a:r>
          <a:endParaRPr lang="ru-RU" dirty="0"/>
        </a:p>
      </dgm:t>
    </dgm:pt>
    <dgm:pt modelId="{CC56D628-C2AA-47CF-9A7E-C38C23524CA6}" type="parTrans" cxnId="{A7335E1E-8D6E-42FF-88DD-4CB178AB4F34}">
      <dgm:prSet/>
      <dgm:spPr/>
      <dgm:t>
        <a:bodyPr/>
        <a:lstStyle/>
        <a:p>
          <a:endParaRPr lang="ru-RU"/>
        </a:p>
      </dgm:t>
    </dgm:pt>
    <dgm:pt modelId="{378C3FBF-79BF-44CA-9B00-092BB890D823}" type="sibTrans" cxnId="{A7335E1E-8D6E-42FF-88DD-4CB178AB4F34}">
      <dgm:prSet/>
      <dgm:spPr/>
      <dgm:t>
        <a:bodyPr/>
        <a:lstStyle/>
        <a:p>
          <a:endParaRPr lang="ru-RU"/>
        </a:p>
      </dgm:t>
    </dgm:pt>
    <dgm:pt modelId="{16E03D08-904A-43E8-9078-383D21DA13B6}" type="pres">
      <dgm:prSet presAssocID="{1326F933-BDC9-41FD-AA30-0490490141B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55DFD2-7883-43C1-B558-13B8F6706CCD}" type="pres">
      <dgm:prSet presAssocID="{650785B9-DE8A-488D-8428-C71EBFE47BEE}" presName="compNode" presStyleCnt="0"/>
      <dgm:spPr/>
    </dgm:pt>
    <dgm:pt modelId="{A8B3ACF4-9CAE-4E3E-B22D-06C1C961A435}" type="pres">
      <dgm:prSet presAssocID="{650785B9-DE8A-488D-8428-C71EBFE47BEE}" presName="aNode" presStyleLbl="bgShp" presStyleIdx="0" presStyleCnt="6"/>
      <dgm:spPr/>
      <dgm:t>
        <a:bodyPr/>
        <a:lstStyle/>
        <a:p>
          <a:endParaRPr lang="ru-RU"/>
        </a:p>
      </dgm:t>
    </dgm:pt>
    <dgm:pt modelId="{025A8638-E8BA-4EF1-AD75-D9C6D2B31957}" type="pres">
      <dgm:prSet presAssocID="{650785B9-DE8A-488D-8428-C71EBFE47BEE}" presName="textNode" presStyleLbl="bgShp" presStyleIdx="0" presStyleCnt="6"/>
      <dgm:spPr/>
      <dgm:t>
        <a:bodyPr/>
        <a:lstStyle/>
        <a:p>
          <a:endParaRPr lang="ru-RU"/>
        </a:p>
      </dgm:t>
    </dgm:pt>
    <dgm:pt modelId="{75972A3F-16EE-44B4-8C97-15131F079F9D}" type="pres">
      <dgm:prSet presAssocID="{650785B9-DE8A-488D-8428-C71EBFE47BEE}" presName="compChildNode" presStyleCnt="0"/>
      <dgm:spPr/>
    </dgm:pt>
    <dgm:pt modelId="{58FFEA8F-4EB2-480A-A48E-BC3C32D33253}" type="pres">
      <dgm:prSet presAssocID="{650785B9-DE8A-488D-8428-C71EBFE47BEE}" presName="theInnerList" presStyleCnt="0"/>
      <dgm:spPr/>
    </dgm:pt>
    <dgm:pt modelId="{C33EC34A-4229-4B1B-B3C1-4F0914CFEFF9}" type="pres">
      <dgm:prSet presAssocID="{21535060-D111-42E1-880D-DD142D3E6C4D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E940C-F3F7-44F5-BCB7-D4E6AA2CAAEB}" type="pres">
      <dgm:prSet presAssocID="{21535060-D111-42E1-880D-DD142D3E6C4D}" presName="aSpace2" presStyleCnt="0"/>
      <dgm:spPr/>
    </dgm:pt>
    <dgm:pt modelId="{D2708308-AA7E-4AE9-945B-5136ABEC9B71}" type="pres">
      <dgm:prSet presAssocID="{5E5D2FB6-1B1F-48E7-8EA6-22899E2D41EC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9682A-F057-437A-ABCD-AEC90AF8B54E}" type="pres">
      <dgm:prSet presAssocID="{5E5D2FB6-1B1F-48E7-8EA6-22899E2D41EC}" presName="aSpace2" presStyleCnt="0"/>
      <dgm:spPr/>
    </dgm:pt>
    <dgm:pt modelId="{4EABB83B-1F50-4353-BA09-26FD8F139364}" type="pres">
      <dgm:prSet presAssocID="{0380342E-D9DA-4B35-B382-9A48CC8B248E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E2C91-3D2D-4E32-A15C-2C4881E8DFC0}" type="pres">
      <dgm:prSet presAssocID="{650785B9-DE8A-488D-8428-C71EBFE47BEE}" presName="aSpace" presStyleCnt="0"/>
      <dgm:spPr/>
    </dgm:pt>
    <dgm:pt modelId="{68EFE752-8BD7-4A7D-BEC9-CF666949DDCE}" type="pres">
      <dgm:prSet presAssocID="{741A65A2-5D0C-493B-9BFF-2DBF746D988C}" presName="compNode" presStyleCnt="0"/>
      <dgm:spPr/>
    </dgm:pt>
    <dgm:pt modelId="{F4AA2213-CF08-4875-9E89-57D061035C73}" type="pres">
      <dgm:prSet presAssocID="{741A65A2-5D0C-493B-9BFF-2DBF746D988C}" presName="aNode" presStyleLbl="bgShp" presStyleIdx="1" presStyleCnt="6"/>
      <dgm:spPr/>
      <dgm:t>
        <a:bodyPr/>
        <a:lstStyle/>
        <a:p>
          <a:endParaRPr lang="ru-RU"/>
        </a:p>
      </dgm:t>
    </dgm:pt>
    <dgm:pt modelId="{4A5A6D27-1A81-48E0-AD3E-DE1177439723}" type="pres">
      <dgm:prSet presAssocID="{741A65A2-5D0C-493B-9BFF-2DBF746D988C}" presName="textNode" presStyleLbl="bgShp" presStyleIdx="1" presStyleCnt="6"/>
      <dgm:spPr/>
      <dgm:t>
        <a:bodyPr/>
        <a:lstStyle/>
        <a:p>
          <a:endParaRPr lang="ru-RU"/>
        </a:p>
      </dgm:t>
    </dgm:pt>
    <dgm:pt modelId="{8FB9556F-79DE-4F88-801C-7862B3441667}" type="pres">
      <dgm:prSet presAssocID="{741A65A2-5D0C-493B-9BFF-2DBF746D988C}" presName="compChildNode" presStyleCnt="0"/>
      <dgm:spPr/>
    </dgm:pt>
    <dgm:pt modelId="{A428FE97-C8D2-42EB-99D8-550D680A97C1}" type="pres">
      <dgm:prSet presAssocID="{741A65A2-5D0C-493B-9BFF-2DBF746D988C}" presName="theInnerList" presStyleCnt="0"/>
      <dgm:spPr/>
    </dgm:pt>
    <dgm:pt modelId="{45A424FA-879B-4D20-9E4C-2E122540B6A2}" type="pres">
      <dgm:prSet presAssocID="{4E1D47FE-9F52-41C1-A06A-76B0DBB00B60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D2F87-BC5C-4DD6-A877-8457CE14F38B}" type="pres">
      <dgm:prSet presAssocID="{4E1D47FE-9F52-41C1-A06A-76B0DBB00B60}" presName="aSpace2" presStyleCnt="0"/>
      <dgm:spPr/>
    </dgm:pt>
    <dgm:pt modelId="{BE08A2EB-3357-47E2-9EFE-62CDB3630C3E}" type="pres">
      <dgm:prSet presAssocID="{EA2EB5DC-9DD9-43B2-B99A-2BAAE5FD9C76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E1FF7-1F76-40A8-A9A2-EDA9E505DC79}" type="pres">
      <dgm:prSet presAssocID="{741A65A2-5D0C-493B-9BFF-2DBF746D988C}" presName="aSpace" presStyleCnt="0"/>
      <dgm:spPr/>
    </dgm:pt>
    <dgm:pt modelId="{C64F91DE-2618-4562-96BB-85470A45F092}" type="pres">
      <dgm:prSet presAssocID="{AD6AD9AF-4FD6-40B8-8A95-8B9994A7887E}" presName="compNode" presStyleCnt="0"/>
      <dgm:spPr/>
    </dgm:pt>
    <dgm:pt modelId="{61D7B277-2B6F-40B3-A320-D959873A78A5}" type="pres">
      <dgm:prSet presAssocID="{AD6AD9AF-4FD6-40B8-8A95-8B9994A7887E}" presName="aNode" presStyleLbl="bgShp" presStyleIdx="2" presStyleCnt="6"/>
      <dgm:spPr/>
      <dgm:t>
        <a:bodyPr/>
        <a:lstStyle/>
        <a:p>
          <a:endParaRPr lang="ru-RU"/>
        </a:p>
      </dgm:t>
    </dgm:pt>
    <dgm:pt modelId="{08DCAB6F-55EC-412C-B6F0-30DDF4242204}" type="pres">
      <dgm:prSet presAssocID="{AD6AD9AF-4FD6-40B8-8A95-8B9994A7887E}" presName="textNode" presStyleLbl="bgShp" presStyleIdx="2" presStyleCnt="6"/>
      <dgm:spPr/>
      <dgm:t>
        <a:bodyPr/>
        <a:lstStyle/>
        <a:p>
          <a:endParaRPr lang="ru-RU"/>
        </a:p>
      </dgm:t>
    </dgm:pt>
    <dgm:pt modelId="{08B07884-7132-4118-8F66-BA0FF8E76B7D}" type="pres">
      <dgm:prSet presAssocID="{AD6AD9AF-4FD6-40B8-8A95-8B9994A7887E}" presName="compChildNode" presStyleCnt="0"/>
      <dgm:spPr/>
    </dgm:pt>
    <dgm:pt modelId="{599AE149-A4CB-44A3-9D85-373FC94E3339}" type="pres">
      <dgm:prSet presAssocID="{AD6AD9AF-4FD6-40B8-8A95-8B9994A7887E}" presName="theInnerList" presStyleCnt="0"/>
      <dgm:spPr/>
    </dgm:pt>
    <dgm:pt modelId="{8853951E-D629-4177-BADE-F1D8705734EB}" type="pres">
      <dgm:prSet presAssocID="{562BDC68-7266-4AFE-BCED-E8259DFDABCF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50496-4D2F-493C-AA13-3A722E6F8AF3}" type="pres">
      <dgm:prSet presAssocID="{AD6AD9AF-4FD6-40B8-8A95-8B9994A7887E}" presName="aSpace" presStyleCnt="0"/>
      <dgm:spPr/>
    </dgm:pt>
    <dgm:pt modelId="{8B39B8FC-EB70-4C59-81F6-A0BC62F40E42}" type="pres">
      <dgm:prSet presAssocID="{1D69A77E-1C6B-41F0-9386-7165B8104AEF}" presName="compNode" presStyleCnt="0"/>
      <dgm:spPr/>
    </dgm:pt>
    <dgm:pt modelId="{538239FE-A6D0-4F96-B164-3F4BFAD42E9C}" type="pres">
      <dgm:prSet presAssocID="{1D69A77E-1C6B-41F0-9386-7165B8104AEF}" presName="aNode" presStyleLbl="bgShp" presStyleIdx="3" presStyleCnt="6"/>
      <dgm:spPr/>
      <dgm:t>
        <a:bodyPr/>
        <a:lstStyle/>
        <a:p>
          <a:endParaRPr lang="ru-RU"/>
        </a:p>
      </dgm:t>
    </dgm:pt>
    <dgm:pt modelId="{6C5CF969-ED97-4939-9E29-B93AAEE18AFA}" type="pres">
      <dgm:prSet presAssocID="{1D69A77E-1C6B-41F0-9386-7165B8104AEF}" presName="textNode" presStyleLbl="bgShp" presStyleIdx="3" presStyleCnt="6"/>
      <dgm:spPr/>
      <dgm:t>
        <a:bodyPr/>
        <a:lstStyle/>
        <a:p>
          <a:endParaRPr lang="ru-RU"/>
        </a:p>
      </dgm:t>
    </dgm:pt>
    <dgm:pt modelId="{37E8685F-0E50-497C-902E-26B7A5CACDC2}" type="pres">
      <dgm:prSet presAssocID="{1D69A77E-1C6B-41F0-9386-7165B8104AEF}" presName="compChildNode" presStyleCnt="0"/>
      <dgm:spPr/>
    </dgm:pt>
    <dgm:pt modelId="{EC7F3B0C-F5D6-42DA-B956-319CE017B925}" type="pres">
      <dgm:prSet presAssocID="{1D69A77E-1C6B-41F0-9386-7165B8104AEF}" presName="theInnerList" presStyleCnt="0"/>
      <dgm:spPr/>
    </dgm:pt>
    <dgm:pt modelId="{8DB5B175-8CF6-44DD-A91C-611F50790874}" type="pres">
      <dgm:prSet presAssocID="{B0D57B9E-6D41-4296-A612-44331EA78EED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CC9C8-4010-4697-9613-F2A3C24F4CCC}" type="pres">
      <dgm:prSet presAssocID="{B0D57B9E-6D41-4296-A612-44331EA78EED}" presName="aSpace2" presStyleCnt="0"/>
      <dgm:spPr/>
    </dgm:pt>
    <dgm:pt modelId="{93392D8E-AB0E-4487-8A26-DA66B1039336}" type="pres">
      <dgm:prSet presAssocID="{66BCF2B1-EC3D-408C-9415-78A989B48DF0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2EF29-6550-4988-AD3C-EAAC97B47395}" type="pres">
      <dgm:prSet presAssocID="{66BCF2B1-EC3D-408C-9415-78A989B48DF0}" presName="aSpace2" presStyleCnt="0"/>
      <dgm:spPr/>
    </dgm:pt>
    <dgm:pt modelId="{411C2761-7923-4048-8F82-DF35B97BEED0}" type="pres">
      <dgm:prSet presAssocID="{03F73F57-4A5C-4B4F-8524-2B6A62937258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E1618-F6E3-4869-A5C9-ECD6E249D496}" type="pres">
      <dgm:prSet presAssocID="{1D69A77E-1C6B-41F0-9386-7165B8104AEF}" presName="aSpace" presStyleCnt="0"/>
      <dgm:spPr/>
    </dgm:pt>
    <dgm:pt modelId="{3219EF3F-F69D-4300-A71D-1BFB8D2FDDCE}" type="pres">
      <dgm:prSet presAssocID="{2FF4F7E3-2DD0-4470-ADE3-4EF96991F36F}" presName="compNode" presStyleCnt="0"/>
      <dgm:spPr/>
    </dgm:pt>
    <dgm:pt modelId="{D9E11753-34B8-4D09-8597-F0CAA940C599}" type="pres">
      <dgm:prSet presAssocID="{2FF4F7E3-2DD0-4470-ADE3-4EF96991F36F}" presName="aNode" presStyleLbl="bgShp" presStyleIdx="4" presStyleCnt="6"/>
      <dgm:spPr/>
      <dgm:t>
        <a:bodyPr/>
        <a:lstStyle/>
        <a:p>
          <a:endParaRPr lang="ru-RU"/>
        </a:p>
      </dgm:t>
    </dgm:pt>
    <dgm:pt modelId="{60D96725-40FA-4B79-B338-62648D0998BB}" type="pres">
      <dgm:prSet presAssocID="{2FF4F7E3-2DD0-4470-ADE3-4EF96991F36F}" presName="textNode" presStyleLbl="bgShp" presStyleIdx="4" presStyleCnt="6"/>
      <dgm:spPr/>
      <dgm:t>
        <a:bodyPr/>
        <a:lstStyle/>
        <a:p>
          <a:endParaRPr lang="ru-RU"/>
        </a:p>
      </dgm:t>
    </dgm:pt>
    <dgm:pt modelId="{DC40356A-82CE-41F3-AE13-79D364DBBB97}" type="pres">
      <dgm:prSet presAssocID="{2FF4F7E3-2DD0-4470-ADE3-4EF96991F36F}" presName="compChildNode" presStyleCnt="0"/>
      <dgm:spPr/>
    </dgm:pt>
    <dgm:pt modelId="{0FFFB2BE-9CCC-4E69-9365-456CB445F6E2}" type="pres">
      <dgm:prSet presAssocID="{2FF4F7E3-2DD0-4470-ADE3-4EF96991F36F}" presName="theInnerList" presStyleCnt="0"/>
      <dgm:spPr/>
    </dgm:pt>
    <dgm:pt modelId="{443C55DD-F054-4DC8-B23F-C75C7C8F58B2}" type="pres">
      <dgm:prSet presAssocID="{BC2C72D7-041D-4E37-AC93-9D672AAEF1CE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7D846-F2A2-4C98-BFF3-5128046EFA29}" type="pres">
      <dgm:prSet presAssocID="{2FF4F7E3-2DD0-4470-ADE3-4EF96991F36F}" presName="aSpace" presStyleCnt="0"/>
      <dgm:spPr/>
    </dgm:pt>
    <dgm:pt modelId="{8C3C007C-B3FD-4B77-B7B5-6410017954FB}" type="pres">
      <dgm:prSet presAssocID="{7DB372C7-5329-4CD6-A8B8-66ADFEF761A0}" presName="compNode" presStyleCnt="0"/>
      <dgm:spPr/>
    </dgm:pt>
    <dgm:pt modelId="{99224F2D-5CBB-4370-BE3C-AAA067603233}" type="pres">
      <dgm:prSet presAssocID="{7DB372C7-5329-4CD6-A8B8-66ADFEF761A0}" presName="aNode" presStyleLbl="bgShp" presStyleIdx="5" presStyleCnt="6"/>
      <dgm:spPr/>
      <dgm:t>
        <a:bodyPr/>
        <a:lstStyle/>
        <a:p>
          <a:endParaRPr lang="ru-RU"/>
        </a:p>
      </dgm:t>
    </dgm:pt>
    <dgm:pt modelId="{A7CC4E3B-D9B4-470A-ABC9-749692FBDAEC}" type="pres">
      <dgm:prSet presAssocID="{7DB372C7-5329-4CD6-A8B8-66ADFEF761A0}" presName="textNode" presStyleLbl="bgShp" presStyleIdx="5" presStyleCnt="6"/>
      <dgm:spPr/>
      <dgm:t>
        <a:bodyPr/>
        <a:lstStyle/>
        <a:p>
          <a:endParaRPr lang="ru-RU"/>
        </a:p>
      </dgm:t>
    </dgm:pt>
    <dgm:pt modelId="{44E8CDD0-1099-49C2-8F10-6996E626D228}" type="pres">
      <dgm:prSet presAssocID="{7DB372C7-5329-4CD6-A8B8-66ADFEF761A0}" presName="compChildNode" presStyleCnt="0"/>
      <dgm:spPr/>
    </dgm:pt>
    <dgm:pt modelId="{EC06CF22-8E71-4ACF-897E-17C5358CEF75}" type="pres">
      <dgm:prSet presAssocID="{7DB372C7-5329-4CD6-A8B8-66ADFEF761A0}" presName="theInnerList" presStyleCnt="0"/>
      <dgm:spPr/>
    </dgm:pt>
    <dgm:pt modelId="{1022815B-CA36-4438-81D9-4F1216D1C0B6}" type="pres">
      <dgm:prSet presAssocID="{96E7363B-EE3D-488D-82FB-E978BB6DE8EB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A5603-4977-4688-82F5-E05910492C4B}" type="pres">
      <dgm:prSet presAssocID="{96E7363B-EE3D-488D-82FB-E978BB6DE8EB}" presName="aSpace2" presStyleCnt="0"/>
      <dgm:spPr/>
    </dgm:pt>
    <dgm:pt modelId="{DF4FBD91-7FF3-472F-AC03-D948AA66BE37}" type="pres">
      <dgm:prSet presAssocID="{080A7BE8-C2E8-4020-8827-B261FD4FEEF0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A079D3-5702-436A-9848-39F17B9F0D1F}" type="presOf" srcId="{03F73F57-4A5C-4B4F-8524-2B6A62937258}" destId="{411C2761-7923-4048-8F82-DF35B97BEED0}" srcOrd="0" destOrd="0" presId="urn:microsoft.com/office/officeart/2005/8/layout/lProcess2"/>
    <dgm:cxn modelId="{862F730B-CAEC-423B-AAE3-255E6744FCC3}" type="presOf" srcId="{96E7363B-EE3D-488D-82FB-E978BB6DE8EB}" destId="{1022815B-CA36-4438-81D9-4F1216D1C0B6}" srcOrd="0" destOrd="0" presId="urn:microsoft.com/office/officeart/2005/8/layout/lProcess2"/>
    <dgm:cxn modelId="{5129119D-B270-43B5-8F91-E0E25121ACD0}" type="presOf" srcId="{7DB372C7-5329-4CD6-A8B8-66ADFEF761A0}" destId="{A7CC4E3B-D9B4-470A-ABC9-749692FBDAEC}" srcOrd="1" destOrd="0" presId="urn:microsoft.com/office/officeart/2005/8/layout/lProcess2"/>
    <dgm:cxn modelId="{0C9152D9-2C16-46A2-BEDE-17014C615BEC}" type="presOf" srcId="{AD6AD9AF-4FD6-40B8-8A95-8B9994A7887E}" destId="{61D7B277-2B6F-40B3-A320-D959873A78A5}" srcOrd="0" destOrd="0" presId="urn:microsoft.com/office/officeart/2005/8/layout/lProcess2"/>
    <dgm:cxn modelId="{310D6844-EF7C-496B-BA3A-ED6E4D044E34}" srcId="{1D69A77E-1C6B-41F0-9386-7165B8104AEF}" destId="{B0D57B9E-6D41-4296-A612-44331EA78EED}" srcOrd="0" destOrd="0" parTransId="{9B585F7A-555B-4AD8-8FAD-27CAE61A0E4D}" sibTransId="{18AF3FCA-A834-46C2-8463-AEEE5DC19657}"/>
    <dgm:cxn modelId="{37FE7D33-9818-4D0B-AE6B-DD26FB4509A3}" type="presOf" srcId="{1326F933-BDC9-41FD-AA30-0490490141B7}" destId="{16E03D08-904A-43E8-9078-383D21DA13B6}" srcOrd="0" destOrd="0" presId="urn:microsoft.com/office/officeart/2005/8/layout/lProcess2"/>
    <dgm:cxn modelId="{9FE843CA-4DE1-44B4-971D-6EB97ED71EB1}" type="presOf" srcId="{66BCF2B1-EC3D-408C-9415-78A989B48DF0}" destId="{93392D8E-AB0E-4487-8A26-DA66B1039336}" srcOrd="0" destOrd="0" presId="urn:microsoft.com/office/officeart/2005/8/layout/lProcess2"/>
    <dgm:cxn modelId="{C85A0827-EB46-4E18-BB4E-CCAB7E95FA45}" type="presOf" srcId="{EA2EB5DC-9DD9-43B2-B99A-2BAAE5FD9C76}" destId="{BE08A2EB-3357-47E2-9EFE-62CDB3630C3E}" srcOrd="0" destOrd="0" presId="urn:microsoft.com/office/officeart/2005/8/layout/lProcess2"/>
    <dgm:cxn modelId="{FD9BB53F-A652-46C6-A8A1-0B41B2AEA8D8}" type="presOf" srcId="{B0D57B9E-6D41-4296-A612-44331EA78EED}" destId="{8DB5B175-8CF6-44DD-A91C-611F50790874}" srcOrd="0" destOrd="0" presId="urn:microsoft.com/office/officeart/2005/8/layout/lProcess2"/>
    <dgm:cxn modelId="{2E89D52F-4FBA-463E-A0C2-4A2E77DAE3B9}" srcId="{1326F933-BDC9-41FD-AA30-0490490141B7}" destId="{2FF4F7E3-2DD0-4470-ADE3-4EF96991F36F}" srcOrd="4" destOrd="0" parTransId="{A4457667-3573-404A-8450-168ECFD3A1B0}" sibTransId="{9B803DF6-D59A-4DD3-BB7C-BF96A617C71B}"/>
    <dgm:cxn modelId="{A2287633-2CEB-4A6B-B0CD-C25FF8E67C88}" type="presOf" srcId="{562BDC68-7266-4AFE-BCED-E8259DFDABCF}" destId="{8853951E-D629-4177-BADE-F1D8705734EB}" srcOrd="0" destOrd="0" presId="urn:microsoft.com/office/officeart/2005/8/layout/lProcess2"/>
    <dgm:cxn modelId="{B9E581B5-8AAA-49B8-9C2A-6F840FC64457}" srcId="{1326F933-BDC9-41FD-AA30-0490490141B7}" destId="{7DB372C7-5329-4CD6-A8B8-66ADFEF761A0}" srcOrd="5" destOrd="0" parTransId="{E53575E0-C435-4A9E-A706-FE7575589257}" sibTransId="{02AB4D35-F1DE-4E47-AB42-EFDC8A00FA7D}"/>
    <dgm:cxn modelId="{9B01CB4B-8C4C-47C3-BC6E-A60177A85C0B}" type="presOf" srcId="{7DB372C7-5329-4CD6-A8B8-66ADFEF761A0}" destId="{99224F2D-5CBB-4370-BE3C-AAA067603233}" srcOrd="0" destOrd="0" presId="urn:microsoft.com/office/officeart/2005/8/layout/lProcess2"/>
    <dgm:cxn modelId="{0C11B673-0B1C-473A-8617-FBED5231080D}" srcId="{650785B9-DE8A-488D-8428-C71EBFE47BEE}" destId="{5E5D2FB6-1B1F-48E7-8EA6-22899E2D41EC}" srcOrd="1" destOrd="0" parTransId="{E924AE38-9BEA-4C92-89E0-CB05CFE347C2}" sibTransId="{6FEEA824-532B-448C-A710-6E50975475BE}"/>
    <dgm:cxn modelId="{D5B45717-183C-49DF-BB06-14AB1EEA900E}" type="presOf" srcId="{5E5D2FB6-1B1F-48E7-8EA6-22899E2D41EC}" destId="{D2708308-AA7E-4AE9-945B-5136ABEC9B71}" srcOrd="0" destOrd="0" presId="urn:microsoft.com/office/officeart/2005/8/layout/lProcess2"/>
    <dgm:cxn modelId="{7CBE6B87-C3B0-4D18-B99D-C0F6194F9CF9}" type="presOf" srcId="{4E1D47FE-9F52-41C1-A06A-76B0DBB00B60}" destId="{45A424FA-879B-4D20-9E4C-2E122540B6A2}" srcOrd="0" destOrd="0" presId="urn:microsoft.com/office/officeart/2005/8/layout/lProcess2"/>
    <dgm:cxn modelId="{76DFBA88-794B-438A-9A91-5170A990FE78}" type="presOf" srcId="{BC2C72D7-041D-4E37-AC93-9D672AAEF1CE}" destId="{443C55DD-F054-4DC8-B23F-C75C7C8F58B2}" srcOrd="0" destOrd="0" presId="urn:microsoft.com/office/officeart/2005/8/layout/lProcess2"/>
    <dgm:cxn modelId="{64EFC803-0DC2-4153-A769-47872F40463D}" type="presOf" srcId="{2FF4F7E3-2DD0-4470-ADE3-4EF96991F36F}" destId="{D9E11753-34B8-4D09-8597-F0CAA940C599}" srcOrd="0" destOrd="0" presId="urn:microsoft.com/office/officeart/2005/8/layout/lProcess2"/>
    <dgm:cxn modelId="{F57FC882-B53B-4069-816B-7528F1E26D8E}" srcId="{1D69A77E-1C6B-41F0-9386-7165B8104AEF}" destId="{66BCF2B1-EC3D-408C-9415-78A989B48DF0}" srcOrd="1" destOrd="0" parTransId="{405B6D85-27CE-42F2-9CBF-33980B72307A}" sibTransId="{AF062975-C6E3-4281-8053-B48B3C14B9BF}"/>
    <dgm:cxn modelId="{8E28242D-C11E-4CF8-AB6F-66AF5E6AB353}" type="presOf" srcId="{741A65A2-5D0C-493B-9BFF-2DBF746D988C}" destId="{4A5A6D27-1A81-48E0-AD3E-DE1177439723}" srcOrd="1" destOrd="0" presId="urn:microsoft.com/office/officeart/2005/8/layout/lProcess2"/>
    <dgm:cxn modelId="{B73E5B75-50DB-4E20-8FBC-708F057182D3}" type="presOf" srcId="{650785B9-DE8A-488D-8428-C71EBFE47BEE}" destId="{A8B3ACF4-9CAE-4E3E-B22D-06C1C961A435}" srcOrd="0" destOrd="0" presId="urn:microsoft.com/office/officeart/2005/8/layout/lProcess2"/>
    <dgm:cxn modelId="{7DF727AD-1A27-40D6-A97A-B8D1D6532FE5}" srcId="{1D69A77E-1C6B-41F0-9386-7165B8104AEF}" destId="{03F73F57-4A5C-4B4F-8524-2B6A62937258}" srcOrd="2" destOrd="0" parTransId="{7F5642DE-05EC-4FF9-97FF-EA46DB38DD0A}" sibTransId="{F5C25827-684F-4045-87D4-614DD6E7127C}"/>
    <dgm:cxn modelId="{757A756C-186F-4F8B-A5C7-2DE7412454BC}" type="presOf" srcId="{AD6AD9AF-4FD6-40B8-8A95-8B9994A7887E}" destId="{08DCAB6F-55EC-412C-B6F0-30DDF4242204}" srcOrd="1" destOrd="0" presId="urn:microsoft.com/office/officeart/2005/8/layout/lProcess2"/>
    <dgm:cxn modelId="{981C1641-7203-4978-B3D0-A498F5FF247B}" srcId="{1326F933-BDC9-41FD-AA30-0490490141B7}" destId="{741A65A2-5D0C-493B-9BFF-2DBF746D988C}" srcOrd="1" destOrd="0" parTransId="{621DB0F9-BF90-4615-A276-8BB4981E644E}" sibTransId="{1024E1AB-C55E-4E07-A8B7-F56BD88F5EB7}"/>
    <dgm:cxn modelId="{39D81E4B-9C5A-4572-8E14-479D7F41798B}" type="presOf" srcId="{0380342E-D9DA-4B35-B382-9A48CC8B248E}" destId="{4EABB83B-1F50-4353-BA09-26FD8F139364}" srcOrd="0" destOrd="0" presId="urn:microsoft.com/office/officeart/2005/8/layout/lProcess2"/>
    <dgm:cxn modelId="{A7335E1E-8D6E-42FF-88DD-4CB178AB4F34}" srcId="{AD6AD9AF-4FD6-40B8-8A95-8B9994A7887E}" destId="{562BDC68-7266-4AFE-BCED-E8259DFDABCF}" srcOrd="0" destOrd="0" parTransId="{CC56D628-C2AA-47CF-9A7E-C38C23524CA6}" sibTransId="{378C3FBF-79BF-44CA-9B00-092BB890D823}"/>
    <dgm:cxn modelId="{D704FCB6-4706-429A-B4CA-C8AE592C67BD}" type="presOf" srcId="{080A7BE8-C2E8-4020-8827-B261FD4FEEF0}" destId="{DF4FBD91-7FF3-472F-AC03-D948AA66BE37}" srcOrd="0" destOrd="0" presId="urn:microsoft.com/office/officeart/2005/8/layout/lProcess2"/>
    <dgm:cxn modelId="{FCB388AC-D1E6-4DBD-B123-7E0B3F8FB9B5}" srcId="{2FF4F7E3-2DD0-4470-ADE3-4EF96991F36F}" destId="{BC2C72D7-041D-4E37-AC93-9D672AAEF1CE}" srcOrd="0" destOrd="0" parTransId="{433BBC95-FC5E-4E5E-9F0F-CD87ABD5A9E6}" sibTransId="{2747E2B9-4CD6-495D-ACCB-057E1C766597}"/>
    <dgm:cxn modelId="{651633CB-CF42-47BE-8CA9-B8954CE894C2}" srcId="{741A65A2-5D0C-493B-9BFF-2DBF746D988C}" destId="{EA2EB5DC-9DD9-43B2-B99A-2BAAE5FD9C76}" srcOrd="1" destOrd="0" parTransId="{9AE45914-A7A9-4564-BB42-3E028AEC69AD}" sibTransId="{3F6E93D0-E0B5-41CA-81EF-CED3D913BE8D}"/>
    <dgm:cxn modelId="{CC04428B-54FF-4C98-A8D2-4DB523AB8CEC}" type="presOf" srcId="{1D69A77E-1C6B-41F0-9386-7165B8104AEF}" destId="{6C5CF969-ED97-4939-9E29-B93AAEE18AFA}" srcOrd="1" destOrd="0" presId="urn:microsoft.com/office/officeart/2005/8/layout/lProcess2"/>
    <dgm:cxn modelId="{66DE2A5B-980A-4852-A5B8-C996EC3015A5}" type="presOf" srcId="{650785B9-DE8A-488D-8428-C71EBFE47BEE}" destId="{025A8638-E8BA-4EF1-AD75-D9C6D2B31957}" srcOrd="1" destOrd="0" presId="urn:microsoft.com/office/officeart/2005/8/layout/lProcess2"/>
    <dgm:cxn modelId="{61EACF65-0048-43EE-82E5-D066479330BC}" srcId="{650785B9-DE8A-488D-8428-C71EBFE47BEE}" destId="{0380342E-D9DA-4B35-B382-9A48CC8B248E}" srcOrd="2" destOrd="0" parTransId="{D0D0FBFE-B5BC-43A7-93AC-3033BC558EF3}" sibTransId="{3E124815-F649-4FE0-84B7-752C8E5BDF43}"/>
    <dgm:cxn modelId="{CB3B524E-1104-44B1-A248-3ABE83168DB8}" srcId="{1326F933-BDC9-41FD-AA30-0490490141B7}" destId="{1D69A77E-1C6B-41F0-9386-7165B8104AEF}" srcOrd="3" destOrd="0" parTransId="{925579A4-3DD1-4811-B046-D0D80A0F5BCA}" sibTransId="{29B80302-6E07-4CFC-9E27-1E73B960FCB3}"/>
    <dgm:cxn modelId="{561FFBAF-4398-4BB1-AB97-2E1570079724}" srcId="{1326F933-BDC9-41FD-AA30-0490490141B7}" destId="{650785B9-DE8A-488D-8428-C71EBFE47BEE}" srcOrd="0" destOrd="0" parTransId="{1BF75677-4E57-4E15-B5AD-A3AAAB544FB4}" sibTransId="{093EED2B-383E-4598-B64D-EFDA3957EA21}"/>
    <dgm:cxn modelId="{119CD916-000C-4E1D-8B9A-D819E57CEA8C}" type="presOf" srcId="{1D69A77E-1C6B-41F0-9386-7165B8104AEF}" destId="{538239FE-A6D0-4F96-B164-3F4BFAD42E9C}" srcOrd="0" destOrd="0" presId="urn:microsoft.com/office/officeart/2005/8/layout/lProcess2"/>
    <dgm:cxn modelId="{188D5250-F5A6-48D8-976D-2CBB3544D5E7}" srcId="{7DB372C7-5329-4CD6-A8B8-66ADFEF761A0}" destId="{96E7363B-EE3D-488D-82FB-E978BB6DE8EB}" srcOrd="0" destOrd="0" parTransId="{76416D92-E475-4A22-8705-F4DE80F63672}" sibTransId="{01E6EE97-F07C-43C9-A23F-AC5E95548F1D}"/>
    <dgm:cxn modelId="{9AA9A984-3F9F-4675-85D9-7A55FF2EA1DC}" type="presOf" srcId="{741A65A2-5D0C-493B-9BFF-2DBF746D988C}" destId="{F4AA2213-CF08-4875-9E89-57D061035C73}" srcOrd="0" destOrd="0" presId="urn:microsoft.com/office/officeart/2005/8/layout/lProcess2"/>
    <dgm:cxn modelId="{19DD7737-91E0-4432-845A-F840ED66320A}" srcId="{650785B9-DE8A-488D-8428-C71EBFE47BEE}" destId="{21535060-D111-42E1-880D-DD142D3E6C4D}" srcOrd="0" destOrd="0" parTransId="{7DEE4DAD-7F1D-4959-9576-D2461AC5C8B3}" sibTransId="{CA448FF3-E369-4BD3-9195-9F0386A724B3}"/>
    <dgm:cxn modelId="{299750B5-8497-4CC7-A782-E5AB58066E32}" srcId="{1326F933-BDC9-41FD-AA30-0490490141B7}" destId="{AD6AD9AF-4FD6-40B8-8A95-8B9994A7887E}" srcOrd="2" destOrd="0" parTransId="{C0571700-A920-4B16-81F1-79EC65084745}" sibTransId="{D6AFC42D-B0C8-407D-8CE3-DFCCBF278DB3}"/>
    <dgm:cxn modelId="{B7759778-352C-4E89-B076-37AF772F1ED5}" srcId="{741A65A2-5D0C-493B-9BFF-2DBF746D988C}" destId="{4E1D47FE-9F52-41C1-A06A-76B0DBB00B60}" srcOrd="0" destOrd="0" parTransId="{9B8163D5-44F0-4C90-BF91-2C75104F3A1D}" sibTransId="{D06FC320-77CD-4FCD-AF59-15D88511D5D0}"/>
    <dgm:cxn modelId="{D80B4BB8-6323-449E-8A1D-A6ACFFE59592}" type="presOf" srcId="{2FF4F7E3-2DD0-4470-ADE3-4EF96991F36F}" destId="{60D96725-40FA-4B79-B338-62648D0998BB}" srcOrd="1" destOrd="0" presId="urn:microsoft.com/office/officeart/2005/8/layout/lProcess2"/>
    <dgm:cxn modelId="{3BEBC902-4070-4192-9BC8-E421DD027E48}" srcId="{7DB372C7-5329-4CD6-A8B8-66ADFEF761A0}" destId="{080A7BE8-C2E8-4020-8827-B261FD4FEEF0}" srcOrd="1" destOrd="0" parTransId="{C07D0F56-6175-47E1-A4CD-0B2160C6E8D2}" sibTransId="{38F7122D-F998-4EDF-81D2-ADDF7DA2E4E9}"/>
    <dgm:cxn modelId="{EFDDD2F6-3E02-46E0-9428-E4EF3930A4A3}" type="presOf" srcId="{21535060-D111-42E1-880D-DD142D3E6C4D}" destId="{C33EC34A-4229-4B1B-B3C1-4F0914CFEFF9}" srcOrd="0" destOrd="0" presId="urn:microsoft.com/office/officeart/2005/8/layout/lProcess2"/>
    <dgm:cxn modelId="{B3A2EE3B-F324-4686-BE81-DACB2BAF40C7}" type="presParOf" srcId="{16E03D08-904A-43E8-9078-383D21DA13B6}" destId="{1C55DFD2-7883-43C1-B558-13B8F6706CCD}" srcOrd="0" destOrd="0" presId="urn:microsoft.com/office/officeart/2005/8/layout/lProcess2"/>
    <dgm:cxn modelId="{F5D94BFE-BAFE-43F8-BFC4-D62DA35D43B1}" type="presParOf" srcId="{1C55DFD2-7883-43C1-B558-13B8F6706CCD}" destId="{A8B3ACF4-9CAE-4E3E-B22D-06C1C961A435}" srcOrd="0" destOrd="0" presId="urn:microsoft.com/office/officeart/2005/8/layout/lProcess2"/>
    <dgm:cxn modelId="{101B0619-3C95-40C7-A179-D1743F32F6BB}" type="presParOf" srcId="{1C55DFD2-7883-43C1-B558-13B8F6706CCD}" destId="{025A8638-E8BA-4EF1-AD75-D9C6D2B31957}" srcOrd="1" destOrd="0" presId="urn:microsoft.com/office/officeart/2005/8/layout/lProcess2"/>
    <dgm:cxn modelId="{D252EF86-7097-4CE9-879A-92AD2F3CC8C9}" type="presParOf" srcId="{1C55DFD2-7883-43C1-B558-13B8F6706CCD}" destId="{75972A3F-16EE-44B4-8C97-15131F079F9D}" srcOrd="2" destOrd="0" presId="urn:microsoft.com/office/officeart/2005/8/layout/lProcess2"/>
    <dgm:cxn modelId="{EDAFE695-FE52-4C45-949B-27491F166F25}" type="presParOf" srcId="{75972A3F-16EE-44B4-8C97-15131F079F9D}" destId="{58FFEA8F-4EB2-480A-A48E-BC3C32D33253}" srcOrd="0" destOrd="0" presId="urn:microsoft.com/office/officeart/2005/8/layout/lProcess2"/>
    <dgm:cxn modelId="{A2ACF5FF-D0B0-4129-B89F-2D92DD609198}" type="presParOf" srcId="{58FFEA8F-4EB2-480A-A48E-BC3C32D33253}" destId="{C33EC34A-4229-4B1B-B3C1-4F0914CFEFF9}" srcOrd="0" destOrd="0" presId="urn:microsoft.com/office/officeart/2005/8/layout/lProcess2"/>
    <dgm:cxn modelId="{9EE47422-8002-46B2-9C53-5D33D4C7C6EF}" type="presParOf" srcId="{58FFEA8F-4EB2-480A-A48E-BC3C32D33253}" destId="{240E940C-F3F7-44F5-BCB7-D4E6AA2CAAEB}" srcOrd="1" destOrd="0" presId="urn:microsoft.com/office/officeart/2005/8/layout/lProcess2"/>
    <dgm:cxn modelId="{0CBE2C3B-9F69-4B8D-827D-09CD88C31387}" type="presParOf" srcId="{58FFEA8F-4EB2-480A-A48E-BC3C32D33253}" destId="{D2708308-AA7E-4AE9-945B-5136ABEC9B71}" srcOrd="2" destOrd="0" presId="urn:microsoft.com/office/officeart/2005/8/layout/lProcess2"/>
    <dgm:cxn modelId="{0A168065-0DBA-48FC-9430-546E8660E333}" type="presParOf" srcId="{58FFEA8F-4EB2-480A-A48E-BC3C32D33253}" destId="{B409682A-F057-437A-ABCD-AEC90AF8B54E}" srcOrd="3" destOrd="0" presId="urn:microsoft.com/office/officeart/2005/8/layout/lProcess2"/>
    <dgm:cxn modelId="{B635DB19-97BF-4076-A904-5074E30E17EB}" type="presParOf" srcId="{58FFEA8F-4EB2-480A-A48E-BC3C32D33253}" destId="{4EABB83B-1F50-4353-BA09-26FD8F139364}" srcOrd="4" destOrd="0" presId="urn:microsoft.com/office/officeart/2005/8/layout/lProcess2"/>
    <dgm:cxn modelId="{F552344A-42DB-46C5-9B52-493D48528C65}" type="presParOf" srcId="{16E03D08-904A-43E8-9078-383D21DA13B6}" destId="{7FDE2C91-3D2D-4E32-A15C-2C4881E8DFC0}" srcOrd="1" destOrd="0" presId="urn:microsoft.com/office/officeart/2005/8/layout/lProcess2"/>
    <dgm:cxn modelId="{8B241BFB-6263-40BA-A131-55A48F30DC9B}" type="presParOf" srcId="{16E03D08-904A-43E8-9078-383D21DA13B6}" destId="{68EFE752-8BD7-4A7D-BEC9-CF666949DDCE}" srcOrd="2" destOrd="0" presId="urn:microsoft.com/office/officeart/2005/8/layout/lProcess2"/>
    <dgm:cxn modelId="{D7EE0642-B838-48FC-9087-DE8A34330D5F}" type="presParOf" srcId="{68EFE752-8BD7-4A7D-BEC9-CF666949DDCE}" destId="{F4AA2213-CF08-4875-9E89-57D061035C73}" srcOrd="0" destOrd="0" presId="urn:microsoft.com/office/officeart/2005/8/layout/lProcess2"/>
    <dgm:cxn modelId="{C6201F90-96C4-4B8D-8094-68B7F52F2E86}" type="presParOf" srcId="{68EFE752-8BD7-4A7D-BEC9-CF666949DDCE}" destId="{4A5A6D27-1A81-48E0-AD3E-DE1177439723}" srcOrd="1" destOrd="0" presId="urn:microsoft.com/office/officeart/2005/8/layout/lProcess2"/>
    <dgm:cxn modelId="{656D6775-34DC-4A25-8DB6-CD786D8C05DB}" type="presParOf" srcId="{68EFE752-8BD7-4A7D-BEC9-CF666949DDCE}" destId="{8FB9556F-79DE-4F88-801C-7862B3441667}" srcOrd="2" destOrd="0" presId="urn:microsoft.com/office/officeart/2005/8/layout/lProcess2"/>
    <dgm:cxn modelId="{C0AAB8B9-1659-4929-8F7F-8A9602665D2C}" type="presParOf" srcId="{8FB9556F-79DE-4F88-801C-7862B3441667}" destId="{A428FE97-C8D2-42EB-99D8-550D680A97C1}" srcOrd="0" destOrd="0" presId="urn:microsoft.com/office/officeart/2005/8/layout/lProcess2"/>
    <dgm:cxn modelId="{681456F8-789F-4847-9A6A-0786C3EC7DCA}" type="presParOf" srcId="{A428FE97-C8D2-42EB-99D8-550D680A97C1}" destId="{45A424FA-879B-4D20-9E4C-2E122540B6A2}" srcOrd="0" destOrd="0" presId="urn:microsoft.com/office/officeart/2005/8/layout/lProcess2"/>
    <dgm:cxn modelId="{DC1874AC-91C9-47EA-82D2-D69414D995E6}" type="presParOf" srcId="{A428FE97-C8D2-42EB-99D8-550D680A97C1}" destId="{A72D2F87-BC5C-4DD6-A877-8457CE14F38B}" srcOrd="1" destOrd="0" presId="urn:microsoft.com/office/officeart/2005/8/layout/lProcess2"/>
    <dgm:cxn modelId="{A227D8AB-61BB-48C8-8749-A3DCFEE1AA54}" type="presParOf" srcId="{A428FE97-C8D2-42EB-99D8-550D680A97C1}" destId="{BE08A2EB-3357-47E2-9EFE-62CDB3630C3E}" srcOrd="2" destOrd="0" presId="urn:microsoft.com/office/officeart/2005/8/layout/lProcess2"/>
    <dgm:cxn modelId="{802D7002-DDE3-4250-A1A3-5B89D92F0963}" type="presParOf" srcId="{16E03D08-904A-43E8-9078-383D21DA13B6}" destId="{684E1FF7-1F76-40A8-A9A2-EDA9E505DC79}" srcOrd="3" destOrd="0" presId="urn:microsoft.com/office/officeart/2005/8/layout/lProcess2"/>
    <dgm:cxn modelId="{09A2862D-7425-4B12-A950-1C3A058F95E1}" type="presParOf" srcId="{16E03D08-904A-43E8-9078-383D21DA13B6}" destId="{C64F91DE-2618-4562-96BB-85470A45F092}" srcOrd="4" destOrd="0" presId="urn:microsoft.com/office/officeart/2005/8/layout/lProcess2"/>
    <dgm:cxn modelId="{59A111CC-4EBA-4CEA-84AD-05DC5B6DBBD1}" type="presParOf" srcId="{C64F91DE-2618-4562-96BB-85470A45F092}" destId="{61D7B277-2B6F-40B3-A320-D959873A78A5}" srcOrd="0" destOrd="0" presId="urn:microsoft.com/office/officeart/2005/8/layout/lProcess2"/>
    <dgm:cxn modelId="{7CD0FDCE-D463-4542-8FE0-F5C97B9E92FD}" type="presParOf" srcId="{C64F91DE-2618-4562-96BB-85470A45F092}" destId="{08DCAB6F-55EC-412C-B6F0-30DDF4242204}" srcOrd="1" destOrd="0" presId="urn:microsoft.com/office/officeart/2005/8/layout/lProcess2"/>
    <dgm:cxn modelId="{F4CCB152-35F5-4913-B25E-727459C2DC71}" type="presParOf" srcId="{C64F91DE-2618-4562-96BB-85470A45F092}" destId="{08B07884-7132-4118-8F66-BA0FF8E76B7D}" srcOrd="2" destOrd="0" presId="urn:microsoft.com/office/officeart/2005/8/layout/lProcess2"/>
    <dgm:cxn modelId="{AC6B85FF-211A-4C2B-9EFA-3BC5FB932F0E}" type="presParOf" srcId="{08B07884-7132-4118-8F66-BA0FF8E76B7D}" destId="{599AE149-A4CB-44A3-9D85-373FC94E3339}" srcOrd="0" destOrd="0" presId="urn:microsoft.com/office/officeart/2005/8/layout/lProcess2"/>
    <dgm:cxn modelId="{213A7BE8-F58B-49DD-80BF-5E975924FB65}" type="presParOf" srcId="{599AE149-A4CB-44A3-9D85-373FC94E3339}" destId="{8853951E-D629-4177-BADE-F1D8705734EB}" srcOrd="0" destOrd="0" presId="urn:microsoft.com/office/officeart/2005/8/layout/lProcess2"/>
    <dgm:cxn modelId="{08BEC08B-258C-40E7-A255-D839623E1A48}" type="presParOf" srcId="{16E03D08-904A-43E8-9078-383D21DA13B6}" destId="{56950496-4D2F-493C-AA13-3A722E6F8AF3}" srcOrd="5" destOrd="0" presId="urn:microsoft.com/office/officeart/2005/8/layout/lProcess2"/>
    <dgm:cxn modelId="{3D994FFF-A88C-42C6-8889-25A894B99A91}" type="presParOf" srcId="{16E03D08-904A-43E8-9078-383D21DA13B6}" destId="{8B39B8FC-EB70-4C59-81F6-A0BC62F40E42}" srcOrd="6" destOrd="0" presId="urn:microsoft.com/office/officeart/2005/8/layout/lProcess2"/>
    <dgm:cxn modelId="{25A4C33B-BA30-4A7B-BD75-F7CCFF44F9AD}" type="presParOf" srcId="{8B39B8FC-EB70-4C59-81F6-A0BC62F40E42}" destId="{538239FE-A6D0-4F96-B164-3F4BFAD42E9C}" srcOrd="0" destOrd="0" presId="urn:microsoft.com/office/officeart/2005/8/layout/lProcess2"/>
    <dgm:cxn modelId="{3D61E64A-D0B6-4263-8B22-ADAFAF01438D}" type="presParOf" srcId="{8B39B8FC-EB70-4C59-81F6-A0BC62F40E42}" destId="{6C5CF969-ED97-4939-9E29-B93AAEE18AFA}" srcOrd="1" destOrd="0" presId="urn:microsoft.com/office/officeart/2005/8/layout/lProcess2"/>
    <dgm:cxn modelId="{0D2E671E-4FDF-491C-9342-35935AB7BFF4}" type="presParOf" srcId="{8B39B8FC-EB70-4C59-81F6-A0BC62F40E42}" destId="{37E8685F-0E50-497C-902E-26B7A5CACDC2}" srcOrd="2" destOrd="0" presId="urn:microsoft.com/office/officeart/2005/8/layout/lProcess2"/>
    <dgm:cxn modelId="{D1504025-EF6A-473F-8036-D0C0FDF29293}" type="presParOf" srcId="{37E8685F-0E50-497C-902E-26B7A5CACDC2}" destId="{EC7F3B0C-F5D6-42DA-B956-319CE017B925}" srcOrd="0" destOrd="0" presId="urn:microsoft.com/office/officeart/2005/8/layout/lProcess2"/>
    <dgm:cxn modelId="{969062FB-ADBA-45E0-AC5A-1F7CE226E648}" type="presParOf" srcId="{EC7F3B0C-F5D6-42DA-B956-319CE017B925}" destId="{8DB5B175-8CF6-44DD-A91C-611F50790874}" srcOrd="0" destOrd="0" presId="urn:microsoft.com/office/officeart/2005/8/layout/lProcess2"/>
    <dgm:cxn modelId="{9D299D71-A99B-424A-AA1F-D214FF8411C6}" type="presParOf" srcId="{EC7F3B0C-F5D6-42DA-B956-319CE017B925}" destId="{A55CC9C8-4010-4697-9613-F2A3C24F4CCC}" srcOrd="1" destOrd="0" presId="urn:microsoft.com/office/officeart/2005/8/layout/lProcess2"/>
    <dgm:cxn modelId="{ADEE3ACA-BF6F-48CB-A60C-7FDEF48DCB52}" type="presParOf" srcId="{EC7F3B0C-F5D6-42DA-B956-319CE017B925}" destId="{93392D8E-AB0E-4487-8A26-DA66B1039336}" srcOrd="2" destOrd="0" presId="urn:microsoft.com/office/officeart/2005/8/layout/lProcess2"/>
    <dgm:cxn modelId="{E5E5BC39-6184-4917-A6F9-B798464A3DEC}" type="presParOf" srcId="{EC7F3B0C-F5D6-42DA-B956-319CE017B925}" destId="{AAB2EF29-6550-4988-AD3C-EAAC97B47395}" srcOrd="3" destOrd="0" presId="urn:microsoft.com/office/officeart/2005/8/layout/lProcess2"/>
    <dgm:cxn modelId="{A6CAF0E7-C20D-4294-A7C5-5D8C67372AEF}" type="presParOf" srcId="{EC7F3B0C-F5D6-42DA-B956-319CE017B925}" destId="{411C2761-7923-4048-8F82-DF35B97BEED0}" srcOrd="4" destOrd="0" presId="urn:microsoft.com/office/officeart/2005/8/layout/lProcess2"/>
    <dgm:cxn modelId="{F81D82C6-B35D-4ACF-AA39-5380CD23181B}" type="presParOf" srcId="{16E03D08-904A-43E8-9078-383D21DA13B6}" destId="{2FEE1618-F6E3-4869-A5C9-ECD6E249D496}" srcOrd="7" destOrd="0" presId="urn:microsoft.com/office/officeart/2005/8/layout/lProcess2"/>
    <dgm:cxn modelId="{CADC4121-A9D9-4572-BDE8-A81620DE1CC6}" type="presParOf" srcId="{16E03D08-904A-43E8-9078-383D21DA13B6}" destId="{3219EF3F-F69D-4300-A71D-1BFB8D2FDDCE}" srcOrd="8" destOrd="0" presId="urn:microsoft.com/office/officeart/2005/8/layout/lProcess2"/>
    <dgm:cxn modelId="{93DDD364-6F5D-4895-A3C8-DE7355B8D90E}" type="presParOf" srcId="{3219EF3F-F69D-4300-A71D-1BFB8D2FDDCE}" destId="{D9E11753-34B8-4D09-8597-F0CAA940C599}" srcOrd="0" destOrd="0" presId="urn:microsoft.com/office/officeart/2005/8/layout/lProcess2"/>
    <dgm:cxn modelId="{700DCDC1-1BBC-479F-A260-6D22022A1CB6}" type="presParOf" srcId="{3219EF3F-F69D-4300-A71D-1BFB8D2FDDCE}" destId="{60D96725-40FA-4B79-B338-62648D0998BB}" srcOrd="1" destOrd="0" presId="urn:microsoft.com/office/officeart/2005/8/layout/lProcess2"/>
    <dgm:cxn modelId="{84272FE5-A8E7-4309-8B7D-85EF102D4949}" type="presParOf" srcId="{3219EF3F-F69D-4300-A71D-1BFB8D2FDDCE}" destId="{DC40356A-82CE-41F3-AE13-79D364DBBB97}" srcOrd="2" destOrd="0" presId="urn:microsoft.com/office/officeart/2005/8/layout/lProcess2"/>
    <dgm:cxn modelId="{CF24B79C-E1A6-4B8A-8270-2AD824FEBF03}" type="presParOf" srcId="{DC40356A-82CE-41F3-AE13-79D364DBBB97}" destId="{0FFFB2BE-9CCC-4E69-9365-456CB445F6E2}" srcOrd="0" destOrd="0" presId="urn:microsoft.com/office/officeart/2005/8/layout/lProcess2"/>
    <dgm:cxn modelId="{F2322E5B-44CD-4547-86DB-13797885C1EC}" type="presParOf" srcId="{0FFFB2BE-9CCC-4E69-9365-456CB445F6E2}" destId="{443C55DD-F054-4DC8-B23F-C75C7C8F58B2}" srcOrd="0" destOrd="0" presId="urn:microsoft.com/office/officeart/2005/8/layout/lProcess2"/>
    <dgm:cxn modelId="{4683E873-D530-4FBB-8094-FB3AD4323D72}" type="presParOf" srcId="{16E03D08-904A-43E8-9078-383D21DA13B6}" destId="{9867D846-F2A2-4C98-BFF3-5128046EFA29}" srcOrd="9" destOrd="0" presId="urn:microsoft.com/office/officeart/2005/8/layout/lProcess2"/>
    <dgm:cxn modelId="{93AA4A48-5E63-4CEF-9296-1F02FFB562A3}" type="presParOf" srcId="{16E03D08-904A-43E8-9078-383D21DA13B6}" destId="{8C3C007C-B3FD-4B77-B7B5-6410017954FB}" srcOrd="10" destOrd="0" presId="urn:microsoft.com/office/officeart/2005/8/layout/lProcess2"/>
    <dgm:cxn modelId="{BEACEE2A-FBEC-4DA0-ACD9-54A37C0A3931}" type="presParOf" srcId="{8C3C007C-B3FD-4B77-B7B5-6410017954FB}" destId="{99224F2D-5CBB-4370-BE3C-AAA067603233}" srcOrd="0" destOrd="0" presId="urn:microsoft.com/office/officeart/2005/8/layout/lProcess2"/>
    <dgm:cxn modelId="{74477D87-A6EF-43DA-A3BC-2D8C524B467C}" type="presParOf" srcId="{8C3C007C-B3FD-4B77-B7B5-6410017954FB}" destId="{A7CC4E3B-D9B4-470A-ABC9-749692FBDAEC}" srcOrd="1" destOrd="0" presId="urn:microsoft.com/office/officeart/2005/8/layout/lProcess2"/>
    <dgm:cxn modelId="{50E5803A-1773-44C8-8B53-A6AAFE926E64}" type="presParOf" srcId="{8C3C007C-B3FD-4B77-B7B5-6410017954FB}" destId="{44E8CDD0-1099-49C2-8F10-6996E626D228}" srcOrd="2" destOrd="0" presId="urn:microsoft.com/office/officeart/2005/8/layout/lProcess2"/>
    <dgm:cxn modelId="{6B9FA860-B60A-4EFA-B5A4-C94983551126}" type="presParOf" srcId="{44E8CDD0-1099-49C2-8F10-6996E626D228}" destId="{EC06CF22-8E71-4ACF-897E-17C5358CEF75}" srcOrd="0" destOrd="0" presId="urn:microsoft.com/office/officeart/2005/8/layout/lProcess2"/>
    <dgm:cxn modelId="{B68D2556-6AAB-4EEB-BDBD-F72590FF8CA9}" type="presParOf" srcId="{EC06CF22-8E71-4ACF-897E-17C5358CEF75}" destId="{1022815B-CA36-4438-81D9-4F1216D1C0B6}" srcOrd="0" destOrd="0" presId="urn:microsoft.com/office/officeart/2005/8/layout/lProcess2"/>
    <dgm:cxn modelId="{1CC553C7-8859-4B8A-9FE1-4D19C49DB78B}" type="presParOf" srcId="{EC06CF22-8E71-4ACF-897E-17C5358CEF75}" destId="{DE7A5603-4977-4688-82F5-E05910492C4B}" srcOrd="1" destOrd="0" presId="urn:microsoft.com/office/officeart/2005/8/layout/lProcess2"/>
    <dgm:cxn modelId="{C370898A-4959-49CC-B037-20752C51C838}" type="presParOf" srcId="{EC06CF22-8E71-4ACF-897E-17C5358CEF75}" destId="{DF4FBD91-7FF3-472F-AC03-D948AA66BE3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6E1187-83F0-4B70-9E9D-86EB91F131EA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6044B9-1413-4AC1-9BE2-DC23CA2025E7}">
      <dgm:prSet phldrT="[Текст]"/>
      <dgm:spPr/>
      <dgm:t>
        <a:bodyPr/>
        <a:lstStyle/>
        <a:p>
          <a:r>
            <a:rPr lang="ru-RU" dirty="0" smtClean="0"/>
            <a:t>Подаем пакет документов и заявление в ФНС</a:t>
          </a:r>
          <a:endParaRPr lang="ru-RU" dirty="0"/>
        </a:p>
      </dgm:t>
    </dgm:pt>
    <dgm:pt modelId="{788A9ED5-BB82-4879-9345-6107C1269ACC}" type="parTrans" cxnId="{156A154A-C77D-404D-9723-597B0A55F8FE}">
      <dgm:prSet/>
      <dgm:spPr/>
      <dgm:t>
        <a:bodyPr/>
        <a:lstStyle/>
        <a:p>
          <a:endParaRPr lang="ru-RU"/>
        </a:p>
      </dgm:t>
    </dgm:pt>
    <dgm:pt modelId="{CEE12B48-19F7-4C5B-88EE-F2AE16F68827}" type="sibTrans" cxnId="{156A154A-C77D-404D-9723-597B0A55F8FE}">
      <dgm:prSet/>
      <dgm:spPr/>
      <dgm:t>
        <a:bodyPr/>
        <a:lstStyle/>
        <a:p>
          <a:endParaRPr lang="ru-RU"/>
        </a:p>
      </dgm:t>
    </dgm:pt>
    <dgm:pt modelId="{6C8678F5-07BF-4BE1-8C0D-B4177E84E390}">
      <dgm:prSet phldrT="[Текст]"/>
      <dgm:spPr/>
      <dgm:t>
        <a:bodyPr/>
        <a:lstStyle/>
        <a:p>
          <a:r>
            <a:rPr lang="ru-RU" dirty="0" smtClean="0"/>
            <a:t>Снимаем полный отчет с ЭКЛЗ в ЦТО </a:t>
          </a:r>
        </a:p>
        <a:p>
          <a:r>
            <a:rPr lang="ru-RU" dirty="0" smtClean="0"/>
            <a:t>(передаем в ФНС)</a:t>
          </a:r>
          <a:endParaRPr lang="ru-RU" dirty="0"/>
        </a:p>
      </dgm:t>
    </dgm:pt>
    <dgm:pt modelId="{9A80AFB4-EDD1-4A92-BE06-65BE19C6083F}" type="parTrans" cxnId="{558C4076-BF13-4D64-A454-F37C53FF1BEA}">
      <dgm:prSet/>
      <dgm:spPr/>
      <dgm:t>
        <a:bodyPr/>
        <a:lstStyle/>
        <a:p>
          <a:endParaRPr lang="ru-RU"/>
        </a:p>
      </dgm:t>
    </dgm:pt>
    <dgm:pt modelId="{471E7BFE-2258-4203-BD00-6045DABF7674}" type="sibTrans" cxnId="{558C4076-BF13-4D64-A454-F37C53FF1BEA}">
      <dgm:prSet/>
      <dgm:spPr/>
      <dgm:t>
        <a:bodyPr/>
        <a:lstStyle/>
        <a:p>
          <a:endParaRPr lang="ru-RU"/>
        </a:p>
      </dgm:t>
    </dgm:pt>
    <dgm:pt modelId="{709A9E04-3B3A-4399-9801-000CD00D825D}">
      <dgm:prSet phldrT="[Текст]"/>
      <dgm:spPr/>
      <dgm:t>
        <a:bodyPr/>
        <a:lstStyle/>
        <a:p>
          <a:r>
            <a:rPr lang="ru-RU" dirty="0" smtClean="0"/>
            <a:t>Забираем полный пакет документов в ФНС</a:t>
          </a:r>
          <a:endParaRPr lang="ru-RU" dirty="0"/>
        </a:p>
      </dgm:t>
    </dgm:pt>
    <dgm:pt modelId="{86541B53-069E-47B4-A7B9-03F5AB7DE891}" type="parTrans" cxnId="{8FE85BAD-CF6C-4F1D-8D2B-6104FD83DA06}">
      <dgm:prSet/>
      <dgm:spPr/>
      <dgm:t>
        <a:bodyPr/>
        <a:lstStyle/>
        <a:p>
          <a:endParaRPr lang="ru-RU"/>
        </a:p>
      </dgm:t>
    </dgm:pt>
    <dgm:pt modelId="{EC6F9D79-F6FF-4693-9A52-CC124B18A950}" type="sibTrans" cxnId="{8FE85BAD-CF6C-4F1D-8D2B-6104FD83DA06}">
      <dgm:prSet/>
      <dgm:spPr/>
      <dgm:t>
        <a:bodyPr/>
        <a:lstStyle/>
        <a:p>
          <a:endParaRPr lang="ru-RU"/>
        </a:p>
      </dgm:t>
    </dgm:pt>
    <dgm:pt modelId="{ED3ABE09-14C1-4EB3-AFA5-7B82E9EFBDC5}" type="pres">
      <dgm:prSet presAssocID="{356E1187-83F0-4B70-9E9D-86EB91F131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0A222B-7FEB-4717-A77C-F28677753D25}" type="pres">
      <dgm:prSet presAssocID="{FC6044B9-1413-4AC1-9BE2-DC23CA2025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B1111-648A-45EA-B167-132F98BD4042}" type="pres">
      <dgm:prSet presAssocID="{CEE12B48-19F7-4C5B-88EE-F2AE16F6882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D0D3E2C-FEED-43E5-ACDC-53CBA4C9407F}" type="pres">
      <dgm:prSet presAssocID="{CEE12B48-19F7-4C5B-88EE-F2AE16F6882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215B2C7-FA91-4D8A-9349-9740E150499C}" type="pres">
      <dgm:prSet presAssocID="{6C8678F5-07BF-4BE1-8C0D-B4177E84E3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B9DA3-5600-46B1-B2E3-A1C85B9CB8C0}" type="pres">
      <dgm:prSet presAssocID="{471E7BFE-2258-4203-BD00-6045DABF767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481CCCA-10F3-48C7-82B7-D7001F4C343D}" type="pres">
      <dgm:prSet presAssocID="{471E7BFE-2258-4203-BD00-6045DABF767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28A442E-7571-4E2E-A010-8FE5E44C82F8}" type="pres">
      <dgm:prSet presAssocID="{709A9E04-3B3A-4399-9801-000CD00D825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802822-9837-46F1-B594-9A7E84FF4837}" type="presOf" srcId="{471E7BFE-2258-4203-BD00-6045DABF7674}" destId="{391B9DA3-5600-46B1-B2E3-A1C85B9CB8C0}" srcOrd="0" destOrd="0" presId="urn:microsoft.com/office/officeart/2005/8/layout/process1"/>
    <dgm:cxn modelId="{506D17A9-E38C-49BC-98FD-9143028B60D8}" type="presOf" srcId="{CEE12B48-19F7-4C5B-88EE-F2AE16F68827}" destId="{AD0D3E2C-FEED-43E5-ACDC-53CBA4C9407F}" srcOrd="1" destOrd="0" presId="urn:microsoft.com/office/officeart/2005/8/layout/process1"/>
    <dgm:cxn modelId="{1EC5F507-85ED-4C32-A04B-67C4F3926A82}" type="presOf" srcId="{6C8678F5-07BF-4BE1-8C0D-B4177E84E390}" destId="{2215B2C7-FA91-4D8A-9349-9740E150499C}" srcOrd="0" destOrd="0" presId="urn:microsoft.com/office/officeart/2005/8/layout/process1"/>
    <dgm:cxn modelId="{2DD265AE-3E95-4972-9098-2BDA016A1A92}" type="presOf" srcId="{709A9E04-3B3A-4399-9801-000CD00D825D}" destId="{228A442E-7571-4E2E-A010-8FE5E44C82F8}" srcOrd="0" destOrd="0" presId="urn:microsoft.com/office/officeart/2005/8/layout/process1"/>
    <dgm:cxn modelId="{C0010D4D-548B-4371-A74B-D5BCA8194441}" type="presOf" srcId="{471E7BFE-2258-4203-BD00-6045DABF7674}" destId="{D481CCCA-10F3-48C7-82B7-D7001F4C343D}" srcOrd="1" destOrd="0" presId="urn:microsoft.com/office/officeart/2005/8/layout/process1"/>
    <dgm:cxn modelId="{282489DC-F4AA-48DB-9642-E272648A8C68}" type="presOf" srcId="{FC6044B9-1413-4AC1-9BE2-DC23CA2025E7}" destId="{2B0A222B-7FEB-4717-A77C-F28677753D25}" srcOrd="0" destOrd="0" presId="urn:microsoft.com/office/officeart/2005/8/layout/process1"/>
    <dgm:cxn modelId="{36A71A91-5D32-42CA-AC4F-C947D08BAB13}" type="presOf" srcId="{356E1187-83F0-4B70-9E9D-86EB91F131EA}" destId="{ED3ABE09-14C1-4EB3-AFA5-7B82E9EFBDC5}" srcOrd="0" destOrd="0" presId="urn:microsoft.com/office/officeart/2005/8/layout/process1"/>
    <dgm:cxn modelId="{488A35A0-C643-4B2C-A518-8BF94EC09C5D}" type="presOf" srcId="{CEE12B48-19F7-4C5B-88EE-F2AE16F68827}" destId="{4E0B1111-648A-45EA-B167-132F98BD4042}" srcOrd="0" destOrd="0" presId="urn:microsoft.com/office/officeart/2005/8/layout/process1"/>
    <dgm:cxn modelId="{156A154A-C77D-404D-9723-597B0A55F8FE}" srcId="{356E1187-83F0-4B70-9E9D-86EB91F131EA}" destId="{FC6044B9-1413-4AC1-9BE2-DC23CA2025E7}" srcOrd="0" destOrd="0" parTransId="{788A9ED5-BB82-4879-9345-6107C1269ACC}" sibTransId="{CEE12B48-19F7-4C5B-88EE-F2AE16F68827}"/>
    <dgm:cxn modelId="{8FE85BAD-CF6C-4F1D-8D2B-6104FD83DA06}" srcId="{356E1187-83F0-4B70-9E9D-86EB91F131EA}" destId="{709A9E04-3B3A-4399-9801-000CD00D825D}" srcOrd="2" destOrd="0" parTransId="{86541B53-069E-47B4-A7B9-03F5AB7DE891}" sibTransId="{EC6F9D79-F6FF-4693-9A52-CC124B18A950}"/>
    <dgm:cxn modelId="{558C4076-BF13-4D64-A454-F37C53FF1BEA}" srcId="{356E1187-83F0-4B70-9E9D-86EB91F131EA}" destId="{6C8678F5-07BF-4BE1-8C0D-B4177E84E390}" srcOrd="1" destOrd="0" parTransId="{9A80AFB4-EDD1-4A92-BE06-65BE19C6083F}" sibTransId="{471E7BFE-2258-4203-BD00-6045DABF7674}"/>
    <dgm:cxn modelId="{B4B73704-D13A-49C4-A8E3-236D65897876}" type="presParOf" srcId="{ED3ABE09-14C1-4EB3-AFA5-7B82E9EFBDC5}" destId="{2B0A222B-7FEB-4717-A77C-F28677753D25}" srcOrd="0" destOrd="0" presId="urn:microsoft.com/office/officeart/2005/8/layout/process1"/>
    <dgm:cxn modelId="{275FE941-F8CF-4E9E-A57F-71F758C96E6E}" type="presParOf" srcId="{ED3ABE09-14C1-4EB3-AFA5-7B82E9EFBDC5}" destId="{4E0B1111-648A-45EA-B167-132F98BD4042}" srcOrd="1" destOrd="0" presId="urn:microsoft.com/office/officeart/2005/8/layout/process1"/>
    <dgm:cxn modelId="{CB7149EA-A2B2-4FC9-876B-342B6CB69384}" type="presParOf" srcId="{4E0B1111-648A-45EA-B167-132F98BD4042}" destId="{AD0D3E2C-FEED-43E5-ACDC-53CBA4C9407F}" srcOrd="0" destOrd="0" presId="urn:microsoft.com/office/officeart/2005/8/layout/process1"/>
    <dgm:cxn modelId="{A0A84AED-5BA1-451C-BFC6-AD528670904D}" type="presParOf" srcId="{ED3ABE09-14C1-4EB3-AFA5-7B82E9EFBDC5}" destId="{2215B2C7-FA91-4D8A-9349-9740E150499C}" srcOrd="2" destOrd="0" presId="urn:microsoft.com/office/officeart/2005/8/layout/process1"/>
    <dgm:cxn modelId="{13C749B6-426C-4F8F-95F5-AB6DF2770607}" type="presParOf" srcId="{ED3ABE09-14C1-4EB3-AFA5-7B82E9EFBDC5}" destId="{391B9DA3-5600-46B1-B2E3-A1C85B9CB8C0}" srcOrd="3" destOrd="0" presId="urn:microsoft.com/office/officeart/2005/8/layout/process1"/>
    <dgm:cxn modelId="{CAD3DDCD-AD63-4C18-BE2B-C02A6BEC3AD4}" type="presParOf" srcId="{391B9DA3-5600-46B1-B2E3-A1C85B9CB8C0}" destId="{D481CCCA-10F3-48C7-82B7-D7001F4C343D}" srcOrd="0" destOrd="0" presId="urn:microsoft.com/office/officeart/2005/8/layout/process1"/>
    <dgm:cxn modelId="{05CE21EE-8BE6-4001-9F52-3A2B66FB0890}" type="presParOf" srcId="{ED3ABE09-14C1-4EB3-AFA5-7B82E9EFBDC5}" destId="{228A442E-7571-4E2E-A010-8FE5E44C82F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6E1187-83F0-4B70-9E9D-86EB91F131EA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6044B9-1413-4AC1-9BE2-DC23CA2025E7}">
      <dgm:prSet phldrT="[Текст]"/>
      <dgm:spPr/>
      <dgm:t>
        <a:bodyPr/>
        <a:lstStyle/>
        <a:p>
          <a:r>
            <a:rPr lang="ru-RU" dirty="0" smtClean="0"/>
            <a:t>В личном кабинете подаем заявление о регистрации ККТ</a:t>
          </a:r>
          <a:endParaRPr lang="ru-RU" dirty="0"/>
        </a:p>
      </dgm:t>
    </dgm:pt>
    <dgm:pt modelId="{788A9ED5-BB82-4879-9345-6107C1269ACC}" type="parTrans" cxnId="{156A154A-C77D-404D-9723-597B0A55F8FE}">
      <dgm:prSet/>
      <dgm:spPr/>
      <dgm:t>
        <a:bodyPr/>
        <a:lstStyle/>
        <a:p>
          <a:endParaRPr lang="ru-RU"/>
        </a:p>
      </dgm:t>
    </dgm:pt>
    <dgm:pt modelId="{CEE12B48-19F7-4C5B-88EE-F2AE16F68827}" type="sibTrans" cxnId="{156A154A-C77D-404D-9723-597B0A55F8FE}">
      <dgm:prSet/>
      <dgm:spPr/>
      <dgm:t>
        <a:bodyPr/>
        <a:lstStyle/>
        <a:p>
          <a:endParaRPr lang="ru-RU"/>
        </a:p>
      </dgm:t>
    </dgm:pt>
    <dgm:pt modelId="{6C8678F5-07BF-4BE1-8C0D-B4177E84E390}">
      <dgm:prSet phldrT="[Текст]"/>
      <dgm:spPr/>
      <dgm:t>
        <a:bodyPr/>
        <a:lstStyle/>
        <a:p>
          <a:r>
            <a:rPr lang="ru-RU" dirty="0" smtClean="0"/>
            <a:t>Самостоятельно фискализируем ККТ</a:t>
          </a:r>
          <a:endParaRPr lang="ru-RU" dirty="0"/>
        </a:p>
      </dgm:t>
    </dgm:pt>
    <dgm:pt modelId="{9A80AFB4-EDD1-4A92-BE06-65BE19C6083F}" type="parTrans" cxnId="{558C4076-BF13-4D64-A454-F37C53FF1BEA}">
      <dgm:prSet/>
      <dgm:spPr/>
      <dgm:t>
        <a:bodyPr/>
        <a:lstStyle/>
        <a:p>
          <a:endParaRPr lang="ru-RU"/>
        </a:p>
      </dgm:t>
    </dgm:pt>
    <dgm:pt modelId="{471E7BFE-2258-4203-BD00-6045DABF7674}" type="sibTrans" cxnId="{558C4076-BF13-4D64-A454-F37C53FF1BEA}">
      <dgm:prSet/>
      <dgm:spPr/>
      <dgm:t>
        <a:bodyPr/>
        <a:lstStyle/>
        <a:p>
          <a:endParaRPr lang="ru-RU"/>
        </a:p>
      </dgm:t>
    </dgm:pt>
    <dgm:pt modelId="{709A9E04-3B3A-4399-9801-000CD00D825D}">
      <dgm:prSet phldrT="[Текст]"/>
      <dgm:spPr/>
      <dgm:t>
        <a:bodyPr/>
        <a:lstStyle/>
        <a:p>
          <a:r>
            <a:rPr lang="ru-RU" dirty="0" smtClean="0"/>
            <a:t>Получаем электронную карточку регистрации ККТ</a:t>
          </a:r>
          <a:endParaRPr lang="ru-RU" dirty="0"/>
        </a:p>
      </dgm:t>
    </dgm:pt>
    <dgm:pt modelId="{86541B53-069E-47B4-A7B9-03F5AB7DE891}" type="parTrans" cxnId="{8FE85BAD-CF6C-4F1D-8D2B-6104FD83DA06}">
      <dgm:prSet/>
      <dgm:spPr/>
      <dgm:t>
        <a:bodyPr/>
        <a:lstStyle/>
        <a:p>
          <a:endParaRPr lang="ru-RU"/>
        </a:p>
      </dgm:t>
    </dgm:pt>
    <dgm:pt modelId="{EC6F9D79-F6FF-4693-9A52-CC124B18A950}" type="sibTrans" cxnId="{8FE85BAD-CF6C-4F1D-8D2B-6104FD83DA06}">
      <dgm:prSet/>
      <dgm:spPr/>
      <dgm:t>
        <a:bodyPr/>
        <a:lstStyle/>
        <a:p>
          <a:endParaRPr lang="ru-RU"/>
        </a:p>
      </dgm:t>
    </dgm:pt>
    <dgm:pt modelId="{ED3ABE09-14C1-4EB3-AFA5-7B82E9EFBDC5}" type="pres">
      <dgm:prSet presAssocID="{356E1187-83F0-4B70-9E9D-86EB91F131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0A222B-7FEB-4717-A77C-F28677753D25}" type="pres">
      <dgm:prSet presAssocID="{FC6044B9-1413-4AC1-9BE2-DC23CA2025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B1111-648A-45EA-B167-132F98BD4042}" type="pres">
      <dgm:prSet presAssocID="{CEE12B48-19F7-4C5B-88EE-F2AE16F6882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D0D3E2C-FEED-43E5-ACDC-53CBA4C9407F}" type="pres">
      <dgm:prSet presAssocID="{CEE12B48-19F7-4C5B-88EE-F2AE16F6882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215B2C7-FA91-4D8A-9349-9740E150499C}" type="pres">
      <dgm:prSet presAssocID="{6C8678F5-07BF-4BE1-8C0D-B4177E84E3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B9DA3-5600-46B1-B2E3-A1C85B9CB8C0}" type="pres">
      <dgm:prSet presAssocID="{471E7BFE-2258-4203-BD00-6045DABF767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481CCCA-10F3-48C7-82B7-D7001F4C343D}" type="pres">
      <dgm:prSet presAssocID="{471E7BFE-2258-4203-BD00-6045DABF767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28A442E-7571-4E2E-A010-8FE5E44C82F8}" type="pres">
      <dgm:prSet presAssocID="{709A9E04-3B3A-4399-9801-000CD00D825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0FB222-70A4-4F30-9D59-FF2471F81D0A}" type="presOf" srcId="{471E7BFE-2258-4203-BD00-6045DABF7674}" destId="{D481CCCA-10F3-48C7-82B7-D7001F4C343D}" srcOrd="1" destOrd="0" presId="urn:microsoft.com/office/officeart/2005/8/layout/process1"/>
    <dgm:cxn modelId="{FA3188A9-9DAC-4F97-9A7C-A55AF973BFF6}" type="presOf" srcId="{CEE12B48-19F7-4C5B-88EE-F2AE16F68827}" destId="{AD0D3E2C-FEED-43E5-ACDC-53CBA4C9407F}" srcOrd="1" destOrd="0" presId="urn:microsoft.com/office/officeart/2005/8/layout/process1"/>
    <dgm:cxn modelId="{1DA77F05-BFA0-407D-BA7A-1FD0BE0DFA4E}" type="presOf" srcId="{CEE12B48-19F7-4C5B-88EE-F2AE16F68827}" destId="{4E0B1111-648A-45EA-B167-132F98BD4042}" srcOrd="0" destOrd="0" presId="urn:microsoft.com/office/officeart/2005/8/layout/process1"/>
    <dgm:cxn modelId="{558C4076-BF13-4D64-A454-F37C53FF1BEA}" srcId="{356E1187-83F0-4B70-9E9D-86EB91F131EA}" destId="{6C8678F5-07BF-4BE1-8C0D-B4177E84E390}" srcOrd="1" destOrd="0" parTransId="{9A80AFB4-EDD1-4A92-BE06-65BE19C6083F}" sibTransId="{471E7BFE-2258-4203-BD00-6045DABF7674}"/>
    <dgm:cxn modelId="{D9861845-6AA4-4199-9794-E6B623969786}" type="presOf" srcId="{356E1187-83F0-4B70-9E9D-86EB91F131EA}" destId="{ED3ABE09-14C1-4EB3-AFA5-7B82E9EFBDC5}" srcOrd="0" destOrd="0" presId="urn:microsoft.com/office/officeart/2005/8/layout/process1"/>
    <dgm:cxn modelId="{65D8CC33-683D-4CAE-8BAF-AB5F0E4FF0F4}" type="presOf" srcId="{471E7BFE-2258-4203-BD00-6045DABF7674}" destId="{391B9DA3-5600-46B1-B2E3-A1C85B9CB8C0}" srcOrd="0" destOrd="0" presId="urn:microsoft.com/office/officeart/2005/8/layout/process1"/>
    <dgm:cxn modelId="{58324825-0E1F-4488-BD6F-DCD118F46D38}" type="presOf" srcId="{6C8678F5-07BF-4BE1-8C0D-B4177E84E390}" destId="{2215B2C7-FA91-4D8A-9349-9740E150499C}" srcOrd="0" destOrd="0" presId="urn:microsoft.com/office/officeart/2005/8/layout/process1"/>
    <dgm:cxn modelId="{61BC3C58-5204-41BD-95FE-AC92F5BD2A31}" type="presOf" srcId="{709A9E04-3B3A-4399-9801-000CD00D825D}" destId="{228A442E-7571-4E2E-A010-8FE5E44C82F8}" srcOrd="0" destOrd="0" presId="urn:microsoft.com/office/officeart/2005/8/layout/process1"/>
    <dgm:cxn modelId="{156A154A-C77D-404D-9723-597B0A55F8FE}" srcId="{356E1187-83F0-4B70-9E9D-86EB91F131EA}" destId="{FC6044B9-1413-4AC1-9BE2-DC23CA2025E7}" srcOrd="0" destOrd="0" parTransId="{788A9ED5-BB82-4879-9345-6107C1269ACC}" sibTransId="{CEE12B48-19F7-4C5B-88EE-F2AE16F68827}"/>
    <dgm:cxn modelId="{8FE85BAD-CF6C-4F1D-8D2B-6104FD83DA06}" srcId="{356E1187-83F0-4B70-9E9D-86EB91F131EA}" destId="{709A9E04-3B3A-4399-9801-000CD00D825D}" srcOrd="2" destOrd="0" parTransId="{86541B53-069E-47B4-A7B9-03F5AB7DE891}" sibTransId="{EC6F9D79-F6FF-4693-9A52-CC124B18A950}"/>
    <dgm:cxn modelId="{96EADA62-EBD1-465E-95CA-F5757A690438}" type="presOf" srcId="{FC6044B9-1413-4AC1-9BE2-DC23CA2025E7}" destId="{2B0A222B-7FEB-4717-A77C-F28677753D25}" srcOrd="0" destOrd="0" presId="urn:microsoft.com/office/officeart/2005/8/layout/process1"/>
    <dgm:cxn modelId="{E7DF2ACB-28E6-4F8A-9EC5-66726D624FCA}" type="presParOf" srcId="{ED3ABE09-14C1-4EB3-AFA5-7B82E9EFBDC5}" destId="{2B0A222B-7FEB-4717-A77C-F28677753D25}" srcOrd="0" destOrd="0" presId="urn:microsoft.com/office/officeart/2005/8/layout/process1"/>
    <dgm:cxn modelId="{8B28ADE9-F6E1-4DFE-91AE-F297F6CF4FE1}" type="presParOf" srcId="{ED3ABE09-14C1-4EB3-AFA5-7B82E9EFBDC5}" destId="{4E0B1111-648A-45EA-B167-132F98BD4042}" srcOrd="1" destOrd="0" presId="urn:microsoft.com/office/officeart/2005/8/layout/process1"/>
    <dgm:cxn modelId="{257D053F-E592-4C7F-B01B-5BA240ADBE5E}" type="presParOf" srcId="{4E0B1111-648A-45EA-B167-132F98BD4042}" destId="{AD0D3E2C-FEED-43E5-ACDC-53CBA4C9407F}" srcOrd="0" destOrd="0" presId="urn:microsoft.com/office/officeart/2005/8/layout/process1"/>
    <dgm:cxn modelId="{0BCA9AF3-52AA-44DB-9F8A-2A3EFC983685}" type="presParOf" srcId="{ED3ABE09-14C1-4EB3-AFA5-7B82E9EFBDC5}" destId="{2215B2C7-FA91-4D8A-9349-9740E150499C}" srcOrd="2" destOrd="0" presId="urn:microsoft.com/office/officeart/2005/8/layout/process1"/>
    <dgm:cxn modelId="{2CE2F104-3AFB-434E-9545-8BC62CACC996}" type="presParOf" srcId="{ED3ABE09-14C1-4EB3-AFA5-7B82E9EFBDC5}" destId="{391B9DA3-5600-46B1-B2E3-A1C85B9CB8C0}" srcOrd="3" destOrd="0" presId="urn:microsoft.com/office/officeart/2005/8/layout/process1"/>
    <dgm:cxn modelId="{4872487D-C144-47EF-8A06-A49829021C99}" type="presParOf" srcId="{391B9DA3-5600-46B1-B2E3-A1C85B9CB8C0}" destId="{D481CCCA-10F3-48C7-82B7-D7001F4C343D}" srcOrd="0" destOrd="0" presId="urn:microsoft.com/office/officeart/2005/8/layout/process1"/>
    <dgm:cxn modelId="{C1EE61B2-74C1-4228-8F8E-D2C4623D3F03}" type="presParOf" srcId="{ED3ABE09-14C1-4EB3-AFA5-7B82E9EFBDC5}" destId="{228A442E-7571-4E2E-A010-8FE5E44C82F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C0963-F62F-471F-A743-7E6164865C2A}">
      <dsp:nvSpPr>
        <dsp:cNvPr id="0" name=""/>
        <dsp:cNvSpPr/>
      </dsp:nvSpPr>
      <dsp:spPr>
        <a:xfrm>
          <a:off x="0" y="121852"/>
          <a:ext cx="7930552" cy="1323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499" tIns="145796" rIns="6154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Легализация рынка торговли и услуг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Увеличение поступлений в бюджет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Создание системы гарантированного выявления фактов занижения выручки, в том числе путем создания механизма гражданского контроля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Качественно иной анализ процессов, возникающих в ходе экономического оборота</a:t>
          </a:r>
          <a:endParaRPr lang="ru-RU" sz="1400" kern="1200" dirty="0"/>
        </a:p>
      </dsp:txBody>
      <dsp:txXfrm>
        <a:off x="0" y="121852"/>
        <a:ext cx="7930552" cy="1323000"/>
      </dsp:txXfrm>
    </dsp:sp>
    <dsp:sp modelId="{CE987F58-6123-45D3-B41A-6E6488AA125F}">
      <dsp:nvSpPr>
        <dsp:cNvPr id="0" name=""/>
        <dsp:cNvSpPr/>
      </dsp:nvSpPr>
      <dsp:spPr>
        <a:xfrm>
          <a:off x="396527" y="18532"/>
          <a:ext cx="5551386" cy="206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829" tIns="0" rIns="2098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/>
            <a:t>Транспарентность</a:t>
          </a:r>
          <a:r>
            <a:rPr lang="ru-RU" sz="1800" b="1" kern="1200" dirty="0" smtClean="0"/>
            <a:t> расчетов</a:t>
          </a:r>
          <a:endParaRPr lang="ru-RU" sz="1800" b="1" kern="1200" dirty="0"/>
        </a:p>
      </dsp:txBody>
      <dsp:txXfrm>
        <a:off x="406614" y="28619"/>
        <a:ext cx="5531212" cy="186466"/>
      </dsp:txXfrm>
    </dsp:sp>
    <dsp:sp modelId="{18F8EF12-2603-4A0D-99FD-1024398FE248}">
      <dsp:nvSpPr>
        <dsp:cNvPr id="0" name=""/>
        <dsp:cNvSpPr/>
      </dsp:nvSpPr>
      <dsp:spPr>
        <a:xfrm>
          <a:off x="0" y="1585973"/>
          <a:ext cx="7930552" cy="11245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499" tIns="145796" rIns="6154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Регистрация ККТ и взаимодействие с налоговыми органами через сайт ФНС России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Практический отказ от проверок за счет автоматизированного риск-анализа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Новые возможности контроля и планирования собственного бизнеса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Здоровая конкуренция за счет пресечения минимизации налогов</a:t>
          </a:r>
          <a:endParaRPr lang="ru-RU" sz="1400" kern="1200" dirty="0"/>
        </a:p>
      </dsp:txBody>
      <dsp:txXfrm>
        <a:off x="0" y="1585973"/>
        <a:ext cx="7930552" cy="1124550"/>
      </dsp:txXfrm>
    </dsp:sp>
    <dsp:sp modelId="{384F684D-60A3-4E83-AA00-9AB7DFDDA18C}">
      <dsp:nvSpPr>
        <dsp:cNvPr id="0" name=""/>
        <dsp:cNvSpPr/>
      </dsp:nvSpPr>
      <dsp:spPr>
        <a:xfrm>
          <a:off x="396527" y="1482653"/>
          <a:ext cx="5551386" cy="206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829" tIns="0" rIns="2098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Комфортные условия ведения бизнеса</a:t>
          </a:r>
          <a:endParaRPr lang="ru-RU" sz="1800" b="1" kern="1200" dirty="0"/>
        </a:p>
      </dsp:txBody>
      <dsp:txXfrm>
        <a:off x="406614" y="1492740"/>
        <a:ext cx="5531212" cy="186466"/>
      </dsp:txXfrm>
    </dsp:sp>
    <dsp:sp modelId="{88ADFEC2-17DD-44DB-97D1-E3262D9E1437}">
      <dsp:nvSpPr>
        <dsp:cNvPr id="0" name=""/>
        <dsp:cNvSpPr/>
      </dsp:nvSpPr>
      <dsp:spPr>
        <a:xfrm>
          <a:off x="0" y="2851642"/>
          <a:ext cx="7930552" cy="6725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15499" tIns="145796" rIns="6154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Возможность получать и хранить электронные чеки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Возможность быстро и удобно проверить чек и направить жалобу в ФНС России</a:t>
          </a:r>
          <a:endParaRPr lang="ru-RU" sz="1400" kern="1200" dirty="0"/>
        </a:p>
      </dsp:txBody>
      <dsp:txXfrm>
        <a:off x="0" y="2851642"/>
        <a:ext cx="7930552" cy="672525"/>
      </dsp:txXfrm>
    </dsp:sp>
    <dsp:sp modelId="{B3451465-B463-467F-9B9B-6FBE813DF229}">
      <dsp:nvSpPr>
        <dsp:cNvPr id="0" name=""/>
        <dsp:cNvSpPr/>
      </dsp:nvSpPr>
      <dsp:spPr>
        <a:xfrm>
          <a:off x="396527" y="2748323"/>
          <a:ext cx="5551386" cy="206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829" tIns="0" rIns="20982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Защиту прав потребителя</a:t>
          </a:r>
          <a:endParaRPr lang="ru-RU" sz="1800" b="1" kern="1200" dirty="0"/>
        </a:p>
      </dsp:txBody>
      <dsp:txXfrm>
        <a:off x="406614" y="2758410"/>
        <a:ext cx="5531212" cy="186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A6C25A-14D9-4320-A8B1-6189CA4451B0}">
      <dsp:nvSpPr>
        <dsp:cNvPr id="0" name=""/>
        <dsp:cNvSpPr/>
      </dsp:nvSpPr>
      <dsp:spPr>
        <a:xfrm>
          <a:off x="5827886" y="0"/>
          <a:ext cx="2107613" cy="3603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accent5">
                  <a:lumMod val="50000"/>
                </a:schemeClr>
              </a:solidFill>
            </a:rPr>
            <a:t>Формируемые первичные учетные документы</a:t>
          </a:r>
          <a:endParaRPr lang="ru-RU" sz="1600" b="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827886" y="0"/>
        <a:ext cx="2107613" cy="1081167"/>
      </dsp:txXfrm>
    </dsp:sp>
    <dsp:sp modelId="{AD465944-F976-4396-B3FC-F0E37E65BCEA}">
      <dsp:nvSpPr>
        <dsp:cNvPr id="0" name=""/>
        <dsp:cNvSpPr/>
      </dsp:nvSpPr>
      <dsp:spPr>
        <a:xfrm>
          <a:off x="3367627" y="0"/>
          <a:ext cx="2107613" cy="3603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solidFill>
                <a:schemeClr val="accent5">
                  <a:lumMod val="50000"/>
                </a:schemeClr>
              </a:solidFill>
            </a:rPr>
            <a:t>Виды ККТ</a:t>
          </a:r>
          <a:endParaRPr lang="ru-RU" sz="2700" b="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3367627" y="0"/>
        <a:ext cx="2107613" cy="1081167"/>
      </dsp:txXfrm>
    </dsp:sp>
    <dsp:sp modelId="{E91A77F8-C6F0-4828-A4AE-6D477B5F90C6}">
      <dsp:nvSpPr>
        <dsp:cNvPr id="0" name=""/>
        <dsp:cNvSpPr/>
      </dsp:nvSpPr>
      <dsp:spPr>
        <a:xfrm>
          <a:off x="694" y="0"/>
          <a:ext cx="3014287" cy="36038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0" kern="1200" dirty="0" smtClean="0">
              <a:solidFill>
                <a:schemeClr val="accent5">
                  <a:lumMod val="50000"/>
                </a:schemeClr>
              </a:solidFill>
            </a:rPr>
            <a:t>Понятие ККТ</a:t>
          </a:r>
          <a:endParaRPr lang="ru-RU" sz="2700" b="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694" y="0"/>
        <a:ext cx="3014287" cy="1081167"/>
      </dsp:txXfrm>
    </dsp:sp>
    <dsp:sp modelId="{31959EA2-F41D-4364-96B0-64DE8D96B545}">
      <dsp:nvSpPr>
        <dsp:cNvPr id="0" name=""/>
        <dsp:cNvSpPr/>
      </dsp:nvSpPr>
      <dsp:spPr>
        <a:xfrm>
          <a:off x="177017" y="1234795"/>
          <a:ext cx="2658354" cy="20713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strike="sngStrike" kern="1200" baseline="0" dirty="0" smtClean="0">
              <a:solidFill>
                <a:srgbClr val="FF0000"/>
              </a:solidFill>
            </a:rPr>
            <a:t>ККМ, оснащенные фискальной памятью,</a:t>
          </a:r>
          <a:r>
            <a:rPr lang="ru-RU" sz="1600" strike="sngStrike" kern="1200" baseline="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600" b="1" kern="1200" dirty="0" smtClean="0">
              <a:solidFill>
                <a:srgbClr val="00B050"/>
              </a:solidFill>
            </a:rPr>
            <a:t>ЭВМ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sz="1600" strike="sngStrike" kern="1200" baseline="0" dirty="0" smtClean="0">
              <a:solidFill>
                <a:srgbClr val="FF0000"/>
              </a:solidFill>
            </a:rPr>
            <a:t>в том числе персональные, программно-технические комплексы,</a:t>
          </a:r>
          <a:r>
            <a:rPr lang="ru-RU" sz="1600" kern="1200" dirty="0" smtClean="0">
              <a:solidFill>
                <a:srgbClr val="FF0000"/>
              </a:solidFill>
            </a:rPr>
            <a:t> 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600" b="1" kern="1200" dirty="0" smtClean="0">
              <a:solidFill>
                <a:srgbClr val="00B050"/>
              </a:solidFill>
            </a:rPr>
            <a:t>иные компьютерные устройства и их комплексы</a:t>
          </a:r>
          <a:endParaRPr lang="ru-RU" sz="1600" b="1" kern="1200" dirty="0">
            <a:solidFill>
              <a:srgbClr val="00B050"/>
            </a:solidFill>
          </a:endParaRPr>
        </a:p>
      </dsp:txBody>
      <dsp:txXfrm>
        <a:off x="237684" y="1295462"/>
        <a:ext cx="2537020" cy="1949978"/>
      </dsp:txXfrm>
    </dsp:sp>
    <dsp:sp modelId="{54E1CF9B-D5A4-459D-B5EF-E933D38A3ABE}">
      <dsp:nvSpPr>
        <dsp:cNvPr id="0" name=""/>
        <dsp:cNvSpPr/>
      </dsp:nvSpPr>
      <dsp:spPr>
        <a:xfrm rot="19457599">
          <a:off x="2753732" y="1994970"/>
          <a:ext cx="868570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868570" y="2201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66303" y="1995272"/>
        <a:ext cx="43428" cy="43428"/>
      </dsp:txXfrm>
    </dsp:sp>
    <dsp:sp modelId="{FD32AB71-F00D-42B8-8064-61DE6B24BA1B}">
      <dsp:nvSpPr>
        <dsp:cNvPr id="0" name=""/>
        <dsp:cNvSpPr/>
      </dsp:nvSpPr>
      <dsp:spPr>
        <a:xfrm>
          <a:off x="3540664" y="1322714"/>
          <a:ext cx="1763231" cy="881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2">
                  <a:lumMod val="50000"/>
                </a:schemeClr>
              </a:solidFill>
            </a:rPr>
            <a:t>«Традиционная» ККТ + для применения в сети Интернет</a:t>
          </a:r>
          <a:endParaRPr lang="ru-RU" sz="13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566486" y="1348536"/>
        <a:ext cx="1711587" cy="829971"/>
      </dsp:txXfrm>
    </dsp:sp>
    <dsp:sp modelId="{1079F328-DC34-4B2C-8B3F-334C10485410}">
      <dsp:nvSpPr>
        <dsp:cNvPr id="0" name=""/>
        <dsp:cNvSpPr/>
      </dsp:nvSpPr>
      <dsp:spPr>
        <a:xfrm>
          <a:off x="5303895" y="1741505"/>
          <a:ext cx="705292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705292" y="22016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38909" y="1745889"/>
        <a:ext cx="35264" cy="35264"/>
      </dsp:txXfrm>
    </dsp:sp>
    <dsp:sp modelId="{81875479-C1A7-48DE-B051-461977060025}">
      <dsp:nvSpPr>
        <dsp:cNvPr id="0" name=""/>
        <dsp:cNvSpPr/>
      </dsp:nvSpPr>
      <dsp:spPr>
        <a:xfrm>
          <a:off x="6009188" y="1322714"/>
          <a:ext cx="1763231" cy="881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Кассовый чек</a:t>
          </a:r>
          <a:endParaRPr lang="ru-RU" sz="1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6035010" y="1348536"/>
        <a:ext cx="1711587" cy="829971"/>
      </dsp:txXfrm>
    </dsp:sp>
    <dsp:sp modelId="{417F0694-4E72-4044-BE83-1007961794B5}">
      <dsp:nvSpPr>
        <dsp:cNvPr id="0" name=""/>
        <dsp:cNvSpPr/>
      </dsp:nvSpPr>
      <dsp:spPr>
        <a:xfrm rot="2142401">
          <a:off x="2753732" y="2501899"/>
          <a:ext cx="868570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868570" y="22016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166303" y="2502201"/>
        <a:ext cx="43428" cy="43428"/>
      </dsp:txXfrm>
    </dsp:sp>
    <dsp:sp modelId="{8EAA59B8-E717-4AF7-8E78-B853464F0444}">
      <dsp:nvSpPr>
        <dsp:cNvPr id="0" name=""/>
        <dsp:cNvSpPr/>
      </dsp:nvSpPr>
      <dsp:spPr>
        <a:xfrm>
          <a:off x="3540664" y="2336572"/>
          <a:ext cx="1763231" cy="8816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FFFFFF"/>
              </a:solidFill>
            </a:rPr>
            <a:t>Автоматизированная система для бланков строгой отчетности (для УСЛУГ)</a:t>
          </a:r>
          <a:endParaRPr lang="ru-RU" sz="1300" kern="1200" dirty="0">
            <a:solidFill>
              <a:srgbClr val="FFFFFF"/>
            </a:solidFill>
          </a:endParaRPr>
        </a:p>
      </dsp:txBody>
      <dsp:txXfrm>
        <a:off x="3566486" y="2362394"/>
        <a:ext cx="1711587" cy="829971"/>
      </dsp:txXfrm>
    </dsp:sp>
    <dsp:sp modelId="{327A5D0E-19A3-4055-AB09-30759FEBF1B9}">
      <dsp:nvSpPr>
        <dsp:cNvPr id="0" name=""/>
        <dsp:cNvSpPr/>
      </dsp:nvSpPr>
      <dsp:spPr>
        <a:xfrm>
          <a:off x="5303895" y="2755363"/>
          <a:ext cx="705292" cy="44033"/>
        </a:xfrm>
        <a:custGeom>
          <a:avLst/>
          <a:gdLst/>
          <a:ahLst/>
          <a:cxnLst/>
          <a:rect l="0" t="0" r="0" b="0"/>
          <a:pathLst>
            <a:path>
              <a:moveTo>
                <a:pt x="0" y="22016"/>
              </a:moveTo>
              <a:lnTo>
                <a:pt x="705292" y="22016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38909" y="2759748"/>
        <a:ext cx="35264" cy="35264"/>
      </dsp:txXfrm>
    </dsp:sp>
    <dsp:sp modelId="{EB7C3F6E-4F2A-4AAB-ACAD-FBE8C77B1B92}">
      <dsp:nvSpPr>
        <dsp:cNvPr id="0" name=""/>
        <dsp:cNvSpPr/>
      </dsp:nvSpPr>
      <dsp:spPr>
        <a:xfrm>
          <a:off x="6009188" y="2336572"/>
          <a:ext cx="1763231" cy="88161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FF"/>
              </a:solidFill>
            </a:rPr>
            <a:t>Бланк строгой отчетности</a:t>
          </a:r>
          <a:endParaRPr lang="ru-RU" sz="1800" kern="1200" dirty="0">
            <a:solidFill>
              <a:srgbClr val="FFFFFF"/>
            </a:solidFill>
          </a:endParaRPr>
        </a:p>
      </dsp:txBody>
      <dsp:txXfrm>
        <a:off x="6035010" y="2362394"/>
        <a:ext cx="1711587" cy="829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E8648-2F4F-4CDA-AF6E-807FFA9439D9}">
      <dsp:nvSpPr>
        <dsp:cNvPr id="0" name=""/>
        <dsp:cNvSpPr/>
      </dsp:nvSpPr>
      <dsp:spPr>
        <a:xfrm>
          <a:off x="438639" y="2845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Наименование документа</a:t>
          </a:r>
          <a:endParaRPr lang="ru-RU" sz="1000" kern="1200" dirty="0"/>
        </a:p>
      </dsp:txBody>
      <dsp:txXfrm>
        <a:off x="438639" y="2845"/>
        <a:ext cx="1150664" cy="690398"/>
      </dsp:txXfrm>
    </dsp:sp>
    <dsp:sp modelId="{42F6B237-D0D3-4C1C-8C45-F1724A5054C1}">
      <dsp:nvSpPr>
        <dsp:cNvPr id="0" name=""/>
        <dsp:cNvSpPr/>
      </dsp:nvSpPr>
      <dsp:spPr>
        <a:xfrm>
          <a:off x="1704371" y="2845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Порядковый номер за смену</a:t>
          </a:r>
          <a:endParaRPr lang="ru-RU" sz="1000" kern="1200" dirty="0"/>
        </a:p>
      </dsp:txBody>
      <dsp:txXfrm>
        <a:off x="1704371" y="2845"/>
        <a:ext cx="1150664" cy="690398"/>
      </dsp:txXfrm>
    </dsp:sp>
    <dsp:sp modelId="{4475CEA6-A5EE-4593-8A85-3CDE9407EE19}">
      <dsp:nvSpPr>
        <dsp:cNvPr id="0" name=""/>
        <dsp:cNvSpPr/>
      </dsp:nvSpPr>
      <dsp:spPr>
        <a:xfrm>
          <a:off x="2970102" y="2845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Дата, время и место (адрес) расчета (почтовый адрес, транспортное средство, сайт) </a:t>
          </a:r>
          <a:endParaRPr lang="ru-RU" sz="800" kern="1200" dirty="0"/>
        </a:p>
      </dsp:txBody>
      <dsp:txXfrm>
        <a:off x="2970102" y="2845"/>
        <a:ext cx="1150664" cy="690398"/>
      </dsp:txXfrm>
    </dsp:sp>
    <dsp:sp modelId="{AF082BA1-7D5D-43F0-82B2-BCCFD6BEB355}">
      <dsp:nvSpPr>
        <dsp:cNvPr id="0" name=""/>
        <dsp:cNvSpPr/>
      </dsp:nvSpPr>
      <dsp:spPr>
        <a:xfrm>
          <a:off x="4235833" y="2845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Наименование организации или ФИО ИП</a:t>
          </a:r>
          <a:endParaRPr lang="ru-RU" sz="1000" kern="1200" dirty="0"/>
        </a:p>
      </dsp:txBody>
      <dsp:txXfrm>
        <a:off x="4235833" y="2845"/>
        <a:ext cx="1150664" cy="690398"/>
      </dsp:txXfrm>
    </dsp:sp>
    <dsp:sp modelId="{811965F5-A00A-4908-8FB8-02F2EECF7E9F}">
      <dsp:nvSpPr>
        <dsp:cNvPr id="0" name=""/>
        <dsp:cNvSpPr/>
      </dsp:nvSpPr>
      <dsp:spPr>
        <a:xfrm>
          <a:off x="5501564" y="2845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ИНН</a:t>
          </a:r>
          <a:endParaRPr lang="ru-RU" sz="1000" kern="1200" dirty="0"/>
        </a:p>
      </dsp:txBody>
      <dsp:txXfrm>
        <a:off x="5501564" y="2845"/>
        <a:ext cx="1150664" cy="690398"/>
      </dsp:txXfrm>
    </dsp:sp>
    <dsp:sp modelId="{3C9F8D7C-3FA1-4460-BA01-C18020E19BCD}">
      <dsp:nvSpPr>
        <dsp:cNvPr id="0" name=""/>
        <dsp:cNvSpPr/>
      </dsp:nvSpPr>
      <dsp:spPr>
        <a:xfrm>
          <a:off x="6767295" y="2845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Система налогообложения</a:t>
          </a:r>
          <a:endParaRPr lang="ru-RU" sz="1000" kern="1200" dirty="0"/>
        </a:p>
      </dsp:txBody>
      <dsp:txXfrm>
        <a:off x="6767295" y="2845"/>
        <a:ext cx="1150664" cy="690398"/>
      </dsp:txXfrm>
    </dsp:sp>
    <dsp:sp modelId="{B93530BD-B264-4C77-AD28-3D76D1446DE9}">
      <dsp:nvSpPr>
        <dsp:cNvPr id="0" name=""/>
        <dsp:cNvSpPr/>
      </dsp:nvSpPr>
      <dsp:spPr>
        <a:xfrm>
          <a:off x="438639" y="808310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Признак расчета</a:t>
          </a:r>
          <a:endParaRPr lang="ru-RU" sz="1000" kern="1200" dirty="0"/>
        </a:p>
      </dsp:txBody>
      <dsp:txXfrm>
        <a:off x="438639" y="808310"/>
        <a:ext cx="1150664" cy="690398"/>
      </dsp:txXfrm>
    </dsp:sp>
    <dsp:sp modelId="{5E651866-14F8-4D84-9F47-4E5611E14B75}">
      <dsp:nvSpPr>
        <dsp:cNvPr id="0" name=""/>
        <dsp:cNvSpPr/>
      </dsp:nvSpPr>
      <dsp:spPr>
        <a:xfrm>
          <a:off x="1704371" y="808310"/>
          <a:ext cx="1150664" cy="690398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 dirty="0" smtClean="0"/>
            <a:t>Наименование товаров, работ, услуг, платежа, выплаты, их количество, цена за единицу с учетом скидок и наценок, стоимость с учетом скидок и наценок, с указанием ставки НДС</a:t>
          </a:r>
          <a:endParaRPr lang="ru-RU" sz="600" kern="1200" dirty="0"/>
        </a:p>
      </dsp:txBody>
      <dsp:txXfrm>
        <a:off x="1704371" y="808310"/>
        <a:ext cx="1150664" cy="690398"/>
      </dsp:txXfrm>
    </dsp:sp>
    <dsp:sp modelId="{EB989D5A-6AB8-43FF-BC24-958D0C3F634D}">
      <dsp:nvSpPr>
        <dsp:cNvPr id="0" name=""/>
        <dsp:cNvSpPr/>
      </dsp:nvSpPr>
      <dsp:spPr>
        <a:xfrm>
          <a:off x="2970102" y="808310"/>
          <a:ext cx="1150664" cy="690398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tx2"/>
              </a:solidFill>
            </a:rPr>
            <a:t>Сумма расчета с отдельным указанием ставок и сумм НДС по этим ставкам</a:t>
          </a:r>
          <a:endParaRPr lang="ru-RU" sz="900" kern="1200" dirty="0">
            <a:solidFill>
              <a:schemeClr val="tx2"/>
            </a:solidFill>
          </a:endParaRPr>
        </a:p>
      </dsp:txBody>
      <dsp:txXfrm>
        <a:off x="2970102" y="808310"/>
        <a:ext cx="1150664" cy="690398"/>
      </dsp:txXfrm>
    </dsp:sp>
    <dsp:sp modelId="{0977B3B8-6C29-4972-AEAE-6B02E28CD373}">
      <dsp:nvSpPr>
        <dsp:cNvPr id="0" name=""/>
        <dsp:cNvSpPr/>
      </dsp:nvSpPr>
      <dsp:spPr>
        <a:xfrm>
          <a:off x="4235833" y="808310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Форма расчета (наличные или ЭСП) + сумма оплата наличными и (или) ЭСП</a:t>
          </a:r>
          <a:endParaRPr lang="ru-RU" sz="800" kern="1200" dirty="0"/>
        </a:p>
      </dsp:txBody>
      <dsp:txXfrm>
        <a:off x="4235833" y="808310"/>
        <a:ext cx="1150664" cy="690398"/>
      </dsp:txXfrm>
    </dsp:sp>
    <dsp:sp modelId="{5FBA297F-D906-4203-AD9A-47C17398B905}">
      <dsp:nvSpPr>
        <dsp:cNvPr id="0" name=""/>
        <dsp:cNvSpPr/>
      </dsp:nvSpPr>
      <dsp:spPr>
        <a:xfrm>
          <a:off x="5501564" y="808310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Должность и ФИО лица, осуществившего расчет</a:t>
          </a:r>
          <a:endParaRPr lang="ru-RU" sz="900" kern="1200" dirty="0"/>
        </a:p>
      </dsp:txBody>
      <dsp:txXfrm>
        <a:off x="5501564" y="808310"/>
        <a:ext cx="1150664" cy="690398"/>
      </dsp:txXfrm>
    </dsp:sp>
    <dsp:sp modelId="{483AB88D-CDB9-4A6C-84E2-A88E95106E80}">
      <dsp:nvSpPr>
        <dsp:cNvPr id="0" name=""/>
        <dsp:cNvSpPr/>
      </dsp:nvSpPr>
      <dsp:spPr>
        <a:xfrm>
          <a:off x="6767295" y="808310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Регистрационный номер ККТ</a:t>
          </a:r>
          <a:endParaRPr lang="ru-RU" sz="1000" kern="1200" dirty="0"/>
        </a:p>
      </dsp:txBody>
      <dsp:txXfrm>
        <a:off x="6767295" y="808310"/>
        <a:ext cx="1150664" cy="690398"/>
      </dsp:txXfrm>
    </dsp:sp>
    <dsp:sp modelId="{85FA3642-6CF2-470D-B542-0D94ED479948}">
      <dsp:nvSpPr>
        <dsp:cNvPr id="0" name=""/>
        <dsp:cNvSpPr/>
      </dsp:nvSpPr>
      <dsp:spPr>
        <a:xfrm>
          <a:off x="438639" y="1613776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Заводской номер ФН</a:t>
          </a:r>
          <a:endParaRPr lang="ru-RU" sz="1000" kern="1200" dirty="0"/>
        </a:p>
      </dsp:txBody>
      <dsp:txXfrm>
        <a:off x="438639" y="1613776"/>
        <a:ext cx="1150664" cy="690398"/>
      </dsp:txXfrm>
    </dsp:sp>
    <dsp:sp modelId="{1153C69A-2998-47A8-8ECB-03BEB6C6C6AD}">
      <dsp:nvSpPr>
        <dsp:cNvPr id="0" name=""/>
        <dsp:cNvSpPr/>
      </dsp:nvSpPr>
      <dsp:spPr>
        <a:xfrm>
          <a:off x="1704371" y="1613776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Фискальный признак документа</a:t>
          </a:r>
          <a:endParaRPr lang="ru-RU" sz="1000" kern="1200" dirty="0"/>
        </a:p>
      </dsp:txBody>
      <dsp:txXfrm>
        <a:off x="1704371" y="1613776"/>
        <a:ext cx="1150664" cy="690398"/>
      </dsp:txXfrm>
    </dsp:sp>
    <dsp:sp modelId="{94A4FE6A-0B5C-4FEA-BCC9-DC42A8140977}">
      <dsp:nvSpPr>
        <dsp:cNvPr id="0" name=""/>
        <dsp:cNvSpPr/>
      </dsp:nvSpPr>
      <dsp:spPr>
        <a:xfrm>
          <a:off x="2970102" y="1613776"/>
          <a:ext cx="1150664" cy="6903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Адрес сайта ФНС России</a:t>
          </a:r>
          <a:endParaRPr lang="ru-RU" sz="1000" kern="1200" dirty="0"/>
        </a:p>
      </dsp:txBody>
      <dsp:txXfrm>
        <a:off x="2970102" y="1613776"/>
        <a:ext cx="1150664" cy="690398"/>
      </dsp:txXfrm>
    </dsp:sp>
    <dsp:sp modelId="{6C65DF30-5C5B-45F1-8A82-4B4694E8067F}">
      <dsp:nvSpPr>
        <dsp:cNvPr id="0" name=""/>
        <dsp:cNvSpPr/>
      </dsp:nvSpPr>
      <dsp:spPr>
        <a:xfrm>
          <a:off x="4235833" y="1613776"/>
          <a:ext cx="1150664" cy="6903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Абонентский номер либо адрес электронной почты покупателя</a:t>
          </a:r>
          <a:endParaRPr lang="ru-RU" sz="900" kern="1200" dirty="0"/>
        </a:p>
      </dsp:txBody>
      <dsp:txXfrm>
        <a:off x="4235833" y="1613776"/>
        <a:ext cx="1150664" cy="690398"/>
      </dsp:txXfrm>
    </dsp:sp>
    <dsp:sp modelId="{3F406C74-F7CC-4FC1-B548-AA1AC94B2792}">
      <dsp:nvSpPr>
        <dsp:cNvPr id="0" name=""/>
        <dsp:cNvSpPr/>
      </dsp:nvSpPr>
      <dsp:spPr>
        <a:xfrm>
          <a:off x="5501564" y="1613776"/>
          <a:ext cx="1150664" cy="69039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Адрес электронной почты отправителя</a:t>
          </a:r>
          <a:endParaRPr lang="ru-RU" sz="1000" kern="1200" dirty="0"/>
        </a:p>
      </dsp:txBody>
      <dsp:txXfrm>
        <a:off x="5501564" y="1613776"/>
        <a:ext cx="1150664" cy="690398"/>
      </dsp:txXfrm>
    </dsp:sp>
    <dsp:sp modelId="{4FC0ABDC-0A0A-41BC-B5AD-4A9EF6DD9A86}">
      <dsp:nvSpPr>
        <dsp:cNvPr id="0" name=""/>
        <dsp:cNvSpPr/>
      </dsp:nvSpPr>
      <dsp:spPr>
        <a:xfrm>
          <a:off x="6767295" y="1613776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Порядковый номер фискального документа</a:t>
          </a:r>
          <a:endParaRPr lang="ru-RU" sz="1000" kern="1200" dirty="0"/>
        </a:p>
      </dsp:txBody>
      <dsp:txXfrm>
        <a:off x="6767295" y="1613776"/>
        <a:ext cx="1150664" cy="690398"/>
      </dsp:txXfrm>
    </dsp:sp>
    <dsp:sp modelId="{1ED07F0B-74BC-41DE-8A4F-E893C9E37189}">
      <dsp:nvSpPr>
        <dsp:cNvPr id="0" name=""/>
        <dsp:cNvSpPr/>
      </dsp:nvSpPr>
      <dsp:spPr>
        <a:xfrm>
          <a:off x="438639" y="2419241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Номер смены</a:t>
          </a:r>
          <a:endParaRPr lang="ru-RU" sz="1000" kern="1200" dirty="0"/>
        </a:p>
      </dsp:txBody>
      <dsp:txXfrm>
        <a:off x="438639" y="2419241"/>
        <a:ext cx="1150664" cy="690398"/>
      </dsp:txXfrm>
    </dsp:sp>
    <dsp:sp modelId="{024B19BF-748B-4164-926E-45B8DBC2EAD3}">
      <dsp:nvSpPr>
        <dsp:cNvPr id="0" name=""/>
        <dsp:cNvSpPr/>
      </dsp:nvSpPr>
      <dsp:spPr>
        <a:xfrm>
          <a:off x="1704371" y="2419241"/>
          <a:ext cx="1150664" cy="690398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ФП сообщения</a:t>
          </a:r>
          <a:endParaRPr lang="ru-RU" sz="1000" kern="1200" dirty="0"/>
        </a:p>
      </dsp:txBody>
      <dsp:txXfrm>
        <a:off x="1704371" y="2419241"/>
        <a:ext cx="1150664" cy="690398"/>
      </dsp:txXfrm>
    </dsp:sp>
    <dsp:sp modelId="{1A08290B-45A7-4FA9-B156-ADB3490BE507}">
      <dsp:nvSpPr>
        <dsp:cNvPr id="0" name=""/>
        <dsp:cNvSpPr/>
      </dsp:nvSpPr>
      <dsp:spPr>
        <a:xfrm>
          <a:off x="2970102" y="2419241"/>
          <a:ext cx="1150664" cy="690398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Размер вознаграждения платежного агента (субагента)</a:t>
          </a:r>
          <a:endParaRPr lang="ru-RU" sz="1000" kern="1200" dirty="0"/>
        </a:p>
      </dsp:txBody>
      <dsp:txXfrm>
        <a:off x="2970102" y="2419241"/>
        <a:ext cx="1150664" cy="690398"/>
      </dsp:txXfrm>
    </dsp:sp>
    <dsp:sp modelId="{910D1510-E1FB-4882-829E-11C6A665B049}">
      <dsp:nvSpPr>
        <dsp:cNvPr id="0" name=""/>
        <dsp:cNvSpPr/>
      </dsp:nvSpPr>
      <dsp:spPr>
        <a:xfrm>
          <a:off x="4235833" y="2419241"/>
          <a:ext cx="1150664" cy="690398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Номера телефонов платежного агента (субагента), поставщика и оператора по приему платежей</a:t>
          </a:r>
          <a:endParaRPr lang="ru-RU" sz="800" kern="1200" dirty="0"/>
        </a:p>
      </dsp:txBody>
      <dsp:txXfrm>
        <a:off x="4235833" y="2419241"/>
        <a:ext cx="1150664" cy="690398"/>
      </dsp:txXfrm>
    </dsp:sp>
    <dsp:sp modelId="{79F3020B-ADDB-44FD-8A13-F8E133856F47}">
      <dsp:nvSpPr>
        <dsp:cNvPr id="0" name=""/>
        <dsp:cNvSpPr/>
      </dsp:nvSpPr>
      <dsp:spPr>
        <a:xfrm>
          <a:off x="5501564" y="2419241"/>
          <a:ext cx="1150664" cy="690398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Наименование операции банковского платежного агента (субагента)</a:t>
          </a:r>
          <a:endParaRPr lang="ru-RU" sz="900" kern="1200" dirty="0"/>
        </a:p>
      </dsp:txBody>
      <dsp:txXfrm>
        <a:off x="5501564" y="2419241"/>
        <a:ext cx="1150664" cy="690398"/>
      </dsp:txXfrm>
    </dsp:sp>
    <dsp:sp modelId="{E8F7ABF6-5E42-402A-B975-6CA9BE8A587B}">
      <dsp:nvSpPr>
        <dsp:cNvPr id="0" name=""/>
        <dsp:cNvSpPr/>
      </dsp:nvSpPr>
      <dsp:spPr>
        <a:xfrm>
          <a:off x="6767295" y="2419241"/>
          <a:ext cx="1150664" cy="690398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Размер вознаграждения банковского платежного агента (субагента)</a:t>
          </a:r>
          <a:endParaRPr lang="ru-RU" sz="900" kern="1200" dirty="0"/>
        </a:p>
      </dsp:txBody>
      <dsp:txXfrm>
        <a:off x="6767295" y="2419241"/>
        <a:ext cx="1150664" cy="690398"/>
      </dsp:txXfrm>
    </dsp:sp>
    <dsp:sp modelId="{482E5E87-B4FF-4B04-80A3-5865010E9993}">
      <dsp:nvSpPr>
        <dsp:cNvPr id="0" name=""/>
        <dsp:cNvSpPr/>
      </dsp:nvSpPr>
      <dsp:spPr>
        <a:xfrm>
          <a:off x="1704371" y="3224706"/>
          <a:ext cx="1150664" cy="690398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Наименование и место нахождения оператора по переводу денежных средств, ИНН</a:t>
          </a:r>
          <a:endParaRPr lang="ru-RU" sz="900" kern="1200" dirty="0"/>
        </a:p>
      </dsp:txBody>
      <dsp:txXfrm>
        <a:off x="1704371" y="3224706"/>
        <a:ext cx="1150664" cy="690398"/>
      </dsp:txXfrm>
    </dsp:sp>
    <dsp:sp modelId="{8F38E0DF-830B-4CF3-AD80-1AC79E9C985C}">
      <dsp:nvSpPr>
        <dsp:cNvPr id="0" name=""/>
        <dsp:cNvSpPr/>
      </dsp:nvSpPr>
      <dsp:spPr>
        <a:xfrm>
          <a:off x="2970102" y="3224706"/>
          <a:ext cx="1150664" cy="690398"/>
        </a:xfrm>
        <a:prstGeom prst="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Номера телефонов оператора по переводу денежных средств, банковского платежного агента (субагента)</a:t>
          </a:r>
          <a:endParaRPr lang="ru-RU" sz="800" kern="1200" dirty="0"/>
        </a:p>
      </dsp:txBody>
      <dsp:txXfrm>
        <a:off x="2970102" y="3224706"/>
        <a:ext cx="1150664" cy="690398"/>
      </dsp:txXfrm>
    </dsp:sp>
    <dsp:sp modelId="{FBDCF261-74AB-4A3B-9020-30E602A4F5E7}">
      <dsp:nvSpPr>
        <dsp:cNvPr id="0" name=""/>
        <dsp:cNvSpPr/>
      </dsp:nvSpPr>
      <dsp:spPr>
        <a:xfrm>
          <a:off x="4235833" y="3224706"/>
          <a:ext cx="1150664" cy="69039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Код товарной номенклатуры</a:t>
          </a:r>
          <a:endParaRPr lang="ru-RU" sz="1000" kern="1200" dirty="0"/>
        </a:p>
      </dsp:txBody>
      <dsp:txXfrm>
        <a:off x="4235833" y="3224706"/>
        <a:ext cx="1150664" cy="690398"/>
      </dsp:txXfrm>
    </dsp:sp>
    <dsp:sp modelId="{80452C79-27FA-4DF0-91C0-338DD9015B2C}">
      <dsp:nvSpPr>
        <dsp:cNvPr id="0" name=""/>
        <dsp:cNvSpPr/>
      </dsp:nvSpPr>
      <dsp:spPr>
        <a:xfrm>
          <a:off x="5501564" y="3224706"/>
          <a:ext cx="1150664" cy="690398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Заводской номер автоматического устройства для расчетов</a:t>
          </a:r>
          <a:endParaRPr lang="ru-RU" sz="1000" kern="1200" dirty="0"/>
        </a:p>
      </dsp:txBody>
      <dsp:txXfrm>
        <a:off x="5501564" y="3224706"/>
        <a:ext cx="1150664" cy="6903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61E7C-705A-4F45-A355-1F481186CB2C}">
      <dsp:nvSpPr>
        <dsp:cNvPr id="0" name=""/>
        <dsp:cNvSpPr/>
      </dsp:nvSpPr>
      <dsp:spPr>
        <a:xfrm>
          <a:off x="980" y="0"/>
          <a:ext cx="2548646" cy="3655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ККТ не применяется, документ не выдается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980" y="0"/>
        <a:ext cx="2548646" cy="1096549"/>
      </dsp:txXfrm>
    </dsp:sp>
    <dsp:sp modelId="{7C6B217A-316D-4FBC-A186-B42D366F63FE}">
      <dsp:nvSpPr>
        <dsp:cNvPr id="0" name=""/>
        <dsp:cNvSpPr/>
      </dsp:nvSpPr>
      <dsp:spPr>
        <a:xfrm>
          <a:off x="255844" y="1096862"/>
          <a:ext cx="2038917" cy="7180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При осуществлении видов деятельности  и оказании услуг, указанных в законе</a:t>
          </a:r>
          <a:endParaRPr lang="ru-RU" sz="1200" kern="1200" dirty="0"/>
        </a:p>
      </dsp:txBody>
      <dsp:txXfrm>
        <a:off x="276876" y="1117894"/>
        <a:ext cx="1996853" cy="676029"/>
      </dsp:txXfrm>
    </dsp:sp>
    <dsp:sp modelId="{1E37CF67-C879-40BC-B2A8-1E810652D131}">
      <dsp:nvSpPr>
        <dsp:cNvPr id="0" name=""/>
        <dsp:cNvSpPr/>
      </dsp:nvSpPr>
      <dsp:spPr>
        <a:xfrm>
          <a:off x="255844" y="1925431"/>
          <a:ext cx="2038917" cy="7180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solidFill>
                <a:srgbClr val="FFFFFF"/>
              </a:solidFill>
            </a:rPr>
            <a:t>Кредитными организациями в автоматических устройствах для расчетов</a:t>
          </a:r>
          <a:endParaRPr lang="ru-RU" sz="1200" kern="1200" dirty="0">
            <a:solidFill>
              <a:srgbClr val="FFFFFF"/>
            </a:solidFill>
          </a:endParaRPr>
        </a:p>
      </dsp:txBody>
      <dsp:txXfrm>
        <a:off x="276876" y="1946463"/>
        <a:ext cx="1996853" cy="676029"/>
      </dsp:txXfrm>
    </dsp:sp>
    <dsp:sp modelId="{89D5711F-C1AF-4723-9984-899470BF5E09}">
      <dsp:nvSpPr>
        <dsp:cNvPr id="0" name=""/>
        <dsp:cNvSpPr/>
      </dsp:nvSpPr>
      <dsp:spPr>
        <a:xfrm>
          <a:off x="255844" y="2754001"/>
          <a:ext cx="2038917" cy="71809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FFFFFF"/>
              </a:solidFill>
            </a:rPr>
            <a:t>При расчетах с использованием ЭСП без его предъявления между организациями и ИП</a:t>
          </a:r>
          <a:endParaRPr lang="ru-RU" sz="1200" kern="1200" dirty="0">
            <a:solidFill>
              <a:srgbClr val="FFFFFF"/>
            </a:solidFill>
          </a:endParaRPr>
        </a:p>
      </dsp:txBody>
      <dsp:txXfrm>
        <a:off x="276876" y="2775033"/>
        <a:ext cx="1996853" cy="676029"/>
      </dsp:txXfrm>
    </dsp:sp>
    <dsp:sp modelId="{06BC0A6B-474B-44C4-9563-611F8E49DAD1}">
      <dsp:nvSpPr>
        <dsp:cNvPr id="0" name=""/>
        <dsp:cNvSpPr/>
      </dsp:nvSpPr>
      <dsp:spPr>
        <a:xfrm>
          <a:off x="2740775" y="0"/>
          <a:ext cx="2548646" cy="3655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ККТ не применяется, но документ выдается 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740775" y="0"/>
        <a:ext cx="2548646" cy="1096549"/>
      </dsp:txXfrm>
    </dsp:sp>
    <dsp:sp modelId="{5A6BC811-4FE7-4BD0-844E-EA20CFD902D2}">
      <dsp:nvSpPr>
        <dsp:cNvPr id="0" name=""/>
        <dsp:cNvSpPr/>
      </dsp:nvSpPr>
      <dsp:spPr>
        <a:xfrm>
          <a:off x="2995640" y="1096549"/>
          <a:ext cx="2038917" cy="23758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 отдаленных или труднодоступных местностях (за исключением городов, районных центров, ПГТ) по требованию покупателя выдается документ, подтверждающий расчет </a:t>
          </a:r>
          <a:endParaRPr lang="ru-RU" sz="1400" kern="1200" dirty="0"/>
        </a:p>
      </dsp:txBody>
      <dsp:txXfrm>
        <a:off x="3055358" y="1156267"/>
        <a:ext cx="1919481" cy="2256421"/>
      </dsp:txXfrm>
    </dsp:sp>
    <dsp:sp modelId="{5E257BB2-E90A-4CFC-B87D-47CF217610CE}">
      <dsp:nvSpPr>
        <dsp:cNvPr id="0" name=""/>
        <dsp:cNvSpPr/>
      </dsp:nvSpPr>
      <dsp:spPr>
        <a:xfrm>
          <a:off x="5480570" y="0"/>
          <a:ext cx="2548646" cy="3655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</a:rPr>
            <a:t>ККТ применяется, но с ограничениями</a:t>
          </a:r>
          <a:endParaRPr lang="ru-RU" sz="16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5480570" y="0"/>
        <a:ext cx="2548646" cy="1096549"/>
      </dsp:txXfrm>
    </dsp:sp>
    <dsp:sp modelId="{203D88BD-1358-49AB-A95D-476C530A2EE8}">
      <dsp:nvSpPr>
        <dsp:cNvPr id="0" name=""/>
        <dsp:cNvSpPr/>
      </dsp:nvSpPr>
      <dsp:spPr>
        <a:xfrm>
          <a:off x="5735435" y="1097620"/>
          <a:ext cx="2038917" cy="110208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solidFill>
                <a:srgbClr val="FFFFFF"/>
              </a:solidFill>
            </a:rPr>
            <a:t>В отдаленных от сетей связи местностях ККТ применяется в режиме без передачи фискальных документов</a:t>
          </a:r>
          <a:endParaRPr lang="ru-RU" sz="1200" kern="1200" dirty="0">
            <a:solidFill>
              <a:srgbClr val="FFFFFF"/>
            </a:solidFill>
          </a:endParaRPr>
        </a:p>
      </dsp:txBody>
      <dsp:txXfrm>
        <a:off x="5767714" y="1129899"/>
        <a:ext cx="1974359" cy="1037524"/>
      </dsp:txXfrm>
    </dsp:sp>
    <dsp:sp modelId="{69246FB1-5442-4894-B295-8DA24E7E29A0}">
      <dsp:nvSpPr>
        <dsp:cNvPr id="0" name=""/>
        <dsp:cNvSpPr/>
      </dsp:nvSpPr>
      <dsp:spPr>
        <a:xfrm>
          <a:off x="5735435" y="2369254"/>
          <a:ext cx="2038917" cy="110208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solidFill>
                <a:srgbClr val="FFFFFF"/>
              </a:solidFill>
            </a:rPr>
            <a:t>При расчетах с использованием ЭСП в сети Интернет чек или БСО не печатается, а направляется покупателю в электронной форме</a:t>
          </a:r>
          <a:endParaRPr lang="ru-RU" sz="1200" kern="1200" dirty="0">
            <a:solidFill>
              <a:srgbClr val="FFFFFF"/>
            </a:solidFill>
          </a:endParaRPr>
        </a:p>
      </dsp:txBody>
      <dsp:txXfrm>
        <a:off x="5767714" y="2401533"/>
        <a:ext cx="1974359" cy="10375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3ACF4-9CAE-4E3E-B22D-06C1C961A435}">
      <dsp:nvSpPr>
        <dsp:cNvPr id="0" name=""/>
        <dsp:cNvSpPr/>
      </dsp:nvSpPr>
      <dsp:spPr>
        <a:xfrm>
          <a:off x="3167" y="0"/>
          <a:ext cx="1251408" cy="3757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Регистрационное действие</a:t>
          </a:r>
          <a:endParaRPr lang="ru-RU" sz="1100" kern="1200" dirty="0"/>
        </a:p>
      </dsp:txBody>
      <dsp:txXfrm>
        <a:off x="3167" y="0"/>
        <a:ext cx="1251408" cy="1127124"/>
      </dsp:txXfrm>
    </dsp:sp>
    <dsp:sp modelId="{C33EC34A-4229-4B1B-B3C1-4F0914CFEFF9}">
      <dsp:nvSpPr>
        <dsp:cNvPr id="0" name=""/>
        <dsp:cNvSpPr/>
      </dsp:nvSpPr>
      <dsp:spPr>
        <a:xfrm>
          <a:off x="128308" y="1127445"/>
          <a:ext cx="1001127" cy="738116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Регистрация</a:t>
          </a:r>
          <a:endParaRPr lang="ru-RU" sz="1000" kern="1200" dirty="0"/>
        </a:p>
      </dsp:txBody>
      <dsp:txXfrm>
        <a:off x="149927" y="1149064"/>
        <a:ext cx="957889" cy="694878"/>
      </dsp:txXfrm>
    </dsp:sp>
    <dsp:sp modelId="{D2708308-AA7E-4AE9-945B-5136ABEC9B71}">
      <dsp:nvSpPr>
        <dsp:cNvPr id="0" name=""/>
        <dsp:cNvSpPr/>
      </dsp:nvSpPr>
      <dsp:spPr>
        <a:xfrm>
          <a:off x="128308" y="1979118"/>
          <a:ext cx="1001127" cy="738116"/>
        </a:xfrm>
        <a:prstGeom prst="roundRect">
          <a:avLst>
            <a:gd name="adj" fmla="val 10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Перерегистрация</a:t>
          </a:r>
          <a:endParaRPr lang="ru-RU" sz="800" kern="1200" dirty="0"/>
        </a:p>
      </dsp:txBody>
      <dsp:txXfrm>
        <a:off x="149927" y="2000737"/>
        <a:ext cx="957889" cy="694878"/>
      </dsp:txXfrm>
    </dsp:sp>
    <dsp:sp modelId="{4EABB83B-1F50-4353-BA09-26FD8F139364}">
      <dsp:nvSpPr>
        <dsp:cNvPr id="0" name=""/>
        <dsp:cNvSpPr/>
      </dsp:nvSpPr>
      <dsp:spPr>
        <a:xfrm>
          <a:off x="128308" y="2830791"/>
          <a:ext cx="1001127" cy="738116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Снятие с регистрации</a:t>
          </a:r>
          <a:endParaRPr lang="ru-RU" sz="1000" kern="1200" dirty="0"/>
        </a:p>
      </dsp:txBody>
      <dsp:txXfrm>
        <a:off x="149927" y="2852410"/>
        <a:ext cx="957889" cy="694878"/>
      </dsp:txXfrm>
    </dsp:sp>
    <dsp:sp modelId="{F4AA2213-CF08-4875-9E89-57D061035C73}">
      <dsp:nvSpPr>
        <dsp:cNvPr id="0" name=""/>
        <dsp:cNvSpPr/>
      </dsp:nvSpPr>
      <dsp:spPr>
        <a:xfrm>
          <a:off x="1348431" y="0"/>
          <a:ext cx="1251408" cy="3757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Документ от пользователя</a:t>
          </a:r>
          <a:endParaRPr lang="ru-RU" sz="1100" kern="1200" dirty="0"/>
        </a:p>
      </dsp:txBody>
      <dsp:txXfrm>
        <a:off x="1348431" y="0"/>
        <a:ext cx="1251408" cy="1127124"/>
      </dsp:txXfrm>
    </dsp:sp>
    <dsp:sp modelId="{45A424FA-879B-4D20-9E4C-2E122540B6A2}">
      <dsp:nvSpPr>
        <dsp:cNvPr id="0" name=""/>
        <dsp:cNvSpPr/>
      </dsp:nvSpPr>
      <dsp:spPr>
        <a:xfrm>
          <a:off x="1473572" y="1128225"/>
          <a:ext cx="1001127" cy="11328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Заявление о регистрации (перерегистрации) ККТ</a:t>
          </a:r>
          <a:endParaRPr lang="ru-RU" sz="800" kern="1200" dirty="0"/>
        </a:p>
      </dsp:txBody>
      <dsp:txXfrm>
        <a:off x="1502894" y="1157547"/>
        <a:ext cx="942483" cy="1074167"/>
      </dsp:txXfrm>
    </dsp:sp>
    <dsp:sp modelId="{BE08A2EB-3357-47E2-9EFE-62CDB3630C3E}">
      <dsp:nvSpPr>
        <dsp:cNvPr id="0" name=""/>
        <dsp:cNvSpPr/>
      </dsp:nvSpPr>
      <dsp:spPr>
        <a:xfrm>
          <a:off x="1473572" y="2435316"/>
          <a:ext cx="1001127" cy="11328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Заявление о снятии ККТ с регистрационного учета</a:t>
          </a:r>
          <a:endParaRPr lang="ru-RU" sz="800" kern="1200" dirty="0"/>
        </a:p>
      </dsp:txBody>
      <dsp:txXfrm>
        <a:off x="1502894" y="2464638"/>
        <a:ext cx="942483" cy="1074167"/>
      </dsp:txXfrm>
    </dsp:sp>
    <dsp:sp modelId="{61D7B277-2B6F-40B3-A320-D959873A78A5}">
      <dsp:nvSpPr>
        <dsp:cNvPr id="0" name=""/>
        <dsp:cNvSpPr/>
      </dsp:nvSpPr>
      <dsp:spPr>
        <a:xfrm>
          <a:off x="2693696" y="0"/>
          <a:ext cx="1251408" cy="3757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Формы представления</a:t>
          </a:r>
          <a:endParaRPr lang="ru-RU" sz="1100" kern="1200" dirty="0"/>
        </a:p>
      </dsp:txBody>
      <dsp:txXfrm>
        <a:off x="2693696" y="0"/>
        <a:ext cx="1251408" cy="1127124"/>
      </dsp:txXfrm>
    </dsp:sp>
    <dsp:sp modelId="{8853951E-D629-4177-BADE-F1D8705734EB}">
      <dsp:nvSpPr>
        <dsp:cNvPr id="0" name=""/>
        <dsp:cNvSpPr/>
      </dsp:nvSpPr>
      <dsp:spPr>
        <a:xfrm>
          <a:off x="2818837" y="1127124"/>
          <a:ext cx="1001127" cy="24421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1. На бумажном носителе в любой территориальный налоговый орган.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2. Через кабинет ККТ либо через ОФД</a:t>
          </a:r>
          <a:endParaRPr lang="ru-RU" sz="800" kern="1200" dirty="0"/>
        </a:p>
      </dsp:txBody>
      <dsp:txXfrm>
        <a:off x="2848159" y="1156446"/>
        <a:ext cx="942483" cy="2383459"/>
      </dsp:txXfrm>
    </dsp:sp>
    <dsp:sp modelId="{538239FE-A6D0-4F96-B164-3F4BFAD42E9C}">
      <dsp:nvSpPr>
        <dsp:cNvPr id="0" name=""/>
        <dsp:cNvSpPr/>
      </dsp:nvSpPr>
      <dsp:spPr>
        <a:xfrm>
          <a:off x="4038960" y="0"/>
          <a:ext cx="1251408" cy="3757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Содержание документа</a:t>
          </a:r>
          <a:endParaRPr lang="ru-RU" sz="1100" kern="1200" dirty="0"/>
        </a:p>
      </dsp:txBody>
      <dsp:txXfrm>
        <a:off x="4038960" y="0"/>
        <a:ext cx="1251408" cy="1127124"/>
      </dsp:txXfrm>
    </dsp:sp>
    <dsp:sp modelId="{8DB5B175-8CF6-44DD-A91C-611F50790874}">
      <dsp:nvSpPr>
        <dsp:cNvPr id="0" name=""/>
        <dsp:cNvSpPr/>
      </dsp:nvSpPr>
      <dsp:spPr>
        <a:xfrm>
          <a:off x="4164101" y="1127445"/>
          <a:ext cx="1001127" cy="73811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Установлено законом + дополнительные сведения, которые может установить ФНС России</a:t>
          </a:r>
          <a:endParaRPr lang="ru-RU" sz="800" kern="1200" dirty="0"/>
        </a:p>
      </dsp:txBody>
      <dsp:txXfrm>
        <a:off x="4185720" y="1149064"/>
        <a:ext cx="957889" cy="694878"/>
      </dsp:txXfrm>
    </dsp:sp>
    <dsp:sp modelId="{93392D8E-AB0E-4487-8A26-DA66B1039336}">
      <dsp:nvSpPr>
        <dsp:cNvPr id="0" name=""/>
        <dsp:cNvSpPr/>
      </dsp:nvSpPr>
      <dsp:spPr>
        <a:xfrm>
          <a:off x="4164101" y="1979118"/>
          <a:ext cx="1001127" cy="73811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Сведения, представленные при регистрации ККТ, в которые вносятся изменения</a:t>
          </a:r>
          <a:endParaRPr lang="ru-RU" sz="800" kern="1200" dirty="0"/>
        </a:p>
      </dsp:txBody>
      <dsp:txXfrm>
        <a:off x="4185720" y="2000737"/>
        <a:ext cx="957889" cy="694878"/>
      </dsp:txXfrm>
    </dsp:sp>
    <dsp:sp modelId="{411C2761-7923-4048-8F82-DF35B97BEED0}">
      <dsp:nvSpPr>
        <dsp:cNvPr id="0" name=""/>
        <dsp:cNvSpPr/>
      </dsp:nvSpPr>
      <dsp:spPr>
        <a:xfrm>
          <a:off x="4164101" y="2830791"/>
          <a:ext cx="1001127" cy="73811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Установлено законом</a:t>
          </a:r>
          <a:endParaRPr lang="ru-RU" sz="800" kern="1200" dirty="0"/>
        </a:p>
      </dsp:txBody>
      <dsp:txXfrm>
        <a:off x="4185720" y="2852410"/>
        <a:ext cx="957889" cy="694878"/>
      </dsp:txXfrm>
    </dsp:sp>
    <dsp:sp modelId="{D9E11753-34B8-4D09-8597-F0CAA940C599}">
      <dsp:nvSpPr>
        <dsp:cNvPr id="0" name=""/>
        <dsp:cNvSpPr/>
      </dsp:nvSpPr>
      <dsp:spPr>
        <a:xfrm>
          <a:off x="5384225" y="0"/>
          <a:ext cx="1251408" cy="3757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Форма учета сведений</a:t>
          </a:r>
          <a:endParaRPr lang="ru-RU" sz="1100" kern="1200" dirty="0"/>
        </a:p>
      </dsp:txBody>
      <dsp:txXfrm>
        <a:off x="5384225" y="0"/>
        <a:ext cx="1251408" cy="1127124"/>
      </dsp:txXfrm>
    </dsp:sp>
    <dsp:sp modelId="{443C55DD-F054-4DC8-B23F-C75C7C8F58B2}">
      <dsp:nvSpPr>
        <dsp:cNvPr id="0" name=""/>
        <dsp:cNvSpPr/>
      </dsp:nvSpPr>
      <dsp:spPr>
        <a:xfrm>
          <a:off x="5509366" y="1127124"/>
          <a:ext cx="1001127" cy="244210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Журнал учета</a:t>
          </a:r>
          <a:endParaRPr lang="ru-RU" sz="800" kern="1200" dirty="0"/>
        </a:p>
      </dsp:txBody>
      <dsp:txXfrm>
        <a:off x="5538688" y="1156446"/>
        <a:ext cx="942483" cy="2383459"/>
      </dsp:txXfrm>
    </dsp:sp>
    <dsp:sp modelId="{99224F2D-5CBB-4370-BE3C-AAA067603233}">
      <dsp:nvSpPr>
        <dsp:cNvPr id="0" name=""/>
        <dsp:cNvSpPr/>
      </dsp:nvSpPr>
      <dsp:spPr>
        <a:xfrm>
          <a:off x="6729489" y="0"/>
          <a:ext cx="1251408" cy="37570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Документ от ФНС России</a:t>
          </a:r>
          <a:endParaRPr lang="ru-RU" sz="1100" kern="1200" dirty="0"/>
        </a:p>
      </dsp:txBody>
      <dsp:txXfrm>
        <a:off x="6729489" y="0"/>
        <a:ext cx="1251408" cy="1127124"/>
      </dsp:txXfrm>
    </dsp:sp>
    <dsp:sp modelId="{1022815B-CA36-4438-81D9-4F1216D1C0B6}">
      <dsp:nvSpPr>
        <dsp:cNvPr id="0" name=""/>
        <dsp:cNvSpPr/>
      </dsp:nvSpPr>
      <dsp:spPr>
        <a:xfrm>
          <a:off x="6854630" y="1128225"/>
          <a:ext cx="1001127" cy="11328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Карточка регистрации ККТ</a:t>
          </a:r>
          <a:endParaRPr lang="ru-RU" sz="800" kern="1200" dirty="0"/>
        </a:p>
      </dsp:txBody>
      <dsp:txXfrm>
        <a:off x="6883952" y="1157547"/>
        <a:ext cx="942483" cy="1074167"/>
      </dsp:txXfrm>
    </dsp:sp>
    <dsp:sp modelId="{DF4FBD91-7FF3-472F-AC03-D948AA66BE37}">
      <dsp:nvSpPr>
        <dsp:cNvPr id="0" name=""/>
        <dsp:cNvSpPr/>
      </dsp:nvSpPr>
      <dsp:spPr>
        <a:xfrm>
          <a:off x="6854630" y="2435316"/>
          <a:ext cx="1001127" cy="1132811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Карточка о снятии ККТ с регистрационного учета</a:t>
          </a:r>
          <a:endParaRPr lang="ru-RU" sz="800" kern="1200" dirty="0"/>
        </a:p>
      </dsp:txBody>
      <dsp:txXfrm>
        <a:off x="6883952" y="2464638"/>
        <a:ext cx="942483" cy="10741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A222B-7FEB-4717-A77C-F28677753D25}">
      <dsp:nvSpPr>
        <dsp:cNvPr id="0" name=""/>
        <dsp:cNvSpPr/>
      </dsp:nvSpPr>
      <dsp:spPr>
        <a:xfrm>
          <a:off x="6448" y="34969"/>
          <a:ext cx="1927445" cy="1156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Подаем пакет документов и заявление в ФНС</a:t>
          </a:r>
          <a:endParaRPr lang="ru-RU" sz="1600" kern="1200" dirty="0"/>
        </a:p>
      </dsp:txBody>
      <dsp:txXfrm>
        <a:off x="40320" y="68841"/>
        <a:ext cx="1859701" cy="1088723"/>
      </dsp:txXfrm>
    </dsp:sp>
    <dsp:sp modelId="{4E0B1111-648A-45EA-B167-132F98BD4042}">
      <dsp:nvSpPr>
        <dsp:cNvPr id="0" name=""/>
        <dsp:cNvSpPr/>
      </dsp:nvSpPr>
      <dsp:spPr>
        <a:xfrm>
          <a:off x="2126639" y="374200"/>
          <a:ext cx="408618" cy="478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2126639" y="469801"/>
        <a:ext cx="286033" cy="286804"/>
      </dsp:txXfrm>
    </dsp:sp>
    <dsp:sp modelId="{2215B2C7-FA91-4D8A-9349-9740E150499C}">
      <dsp:nvSpPr>
        <dsp:cNvPr id="0" name=""/>
        <dsp:cNvSpPr/>
      </dsp:nvSpPr>
      <dsp:spPr>
        <a:xfrm>
          <a:off x="2704873" y="34969"/>
          <a:ext cx="1927445" cy="1156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Снимаем полный отчет с ЭКЛЗ в ЦТО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(передаем в ФНС)</a:t>
          </a:r>
          <a:endParaRPr lang="ru-RU" sz="1600" kern="1200" dirty="0"/>
        </a:p>
      </dsp:txBody>
      <dsp:txXfrm>
        <a:off x="2738745" y="68841"/>
        <a:ext cx="1859701" cy="1088723"/>
      </dsp:txXfrm>
    </dsp:sp>
    <dsp:sp modelId="{391B9DA3-5600-46B1-B2E3-A1C85B9CB8C0}">
      <dsp:nvSpPr>
        <dsp:cNvPr id="0" name=""/>
        <dsp:cNvSpPr/>
      </dsp:nvSpPr>
      <dsp:spPr>
        <a:xfrm>
          <a:off x="4825063" y="374200"/>
          <a:ext cx="408618" cy="478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825063" y="469801"/>
        <a:ext cx="286033" cy="286804"/>
      </dsp:txXfrm>
    </dsp:sp>
    <dsp:sp modelId="{228A442E-7571-4E2E-A010-8FE5E44C82F8}">
      <dsp:nvSpPr>
        <dsp:cNvPr id="0" name=""/>
        <dsp:cNvSpPr/>
      </dsp:nvSpPr>
      <dsp:spPr>
        <a:xfrm>
          <a:off x="5403297" y="34969"/>
          <a:ext cx="1927445" cy="1156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Забираем полный пакет документов в ФНС</a:t>
          </a:r>
          <a:endParaRPr lang="ru-RU" sz="1600" kern="1200" dirty="0"/>
        </a:p>
      </dsp:txBody>
      <dsp:txXfrm>
        <a:off x="5437169" y="68841"/>
        <a:ext cx="1859701" cy="10887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A222B-7FEB-4717-A77C-F28677753D25}">
      <dsp:nvSpPr>
        <dsp:cNvPr id="0" name=""/>
        <dsp:cNvSpPr/>
      </dsp:nvSpPr>
      <dsp:spPr>
        <a:xfrm>
          <a:off x="6448" y="34969"/>
          <a:ext cx="1927445" cy="1156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 личном кабинете подаем заявление о регистрации ККТ</a:t>
          </a:r>
          <a:endParaRPr lang="ru-RU" sz="1700" kern="1200" dirty="0"/>
        </a:p>
      </dsp:txBody>
      <dsp:txXfrm>
        <a:off x="40320" y="68841"/>
        <a:ext cx="1859701" cy="1088723"/>
      </dsp:txXfrm>
    </dsp:sp>
    <dsp:sp modelId="{4E0B1111-648A-45EA-B167-132F98BD4042}">
      <dsp:nvSpPr>
        <dsp:cNvPr id="0" name=""/>
        <dsp:cNvSpPr/>
      </dsp:nvSpPr>
      <dsp:spPr>
        <a:xfrm>
          <a:off x="2126639" y="374200"/>
          <a:ext cx="408618" cy="478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126639" y="469801"/>
        <a:ext cx="286033" cy="286804"/>
      </dsp:txXfrm>
    </dsp:sp>
    <dsp:sp modelId="{2215B2C7-FA91-4D8A-9349-9740E150499C}">
      <dsp:nvSpPr>
        <dsp:cNvPr id="0" name=""/>
        <dsp:cNvSpPr/>
      </dsp:nvSpPr>
      <dsp:spPr>
        <a:xfrm>
          <a:off x="2704873" y="34969"/>
          <a:ext cx="1927445" cy="1156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Самостоятельно фискализируем ККТ</a:t>
          </a:r>
          <a:endParaRPr lang="ru-RU" sz="1700" kern="1200" dirty="0"/>
        </a:p>
      </dsp:txBody>
      <dsp:txXfrm>
        <a:off x="2738745" y="68841"/>
        <a:ext cx="1859701" cy="1088723"/>
      </dsp:txXfrm>
    </dsp:sp>
    <dsp:sp modelId="{391B9DA3-5600-46B1-B2E3-A1C85B9CB8C0}">
      <dsp:nvSpPr>
        <dsp:cNvPr id="0" name=""/>
        <dsp:cNvSpPr/>
      </dsp:nvSpPr>
      <dsp:spPr>
        <a:xfrm>
          <a:off x="4825063" y="374200"/>
          <a:ext cx="408618" cy="4780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825063" y="469801"/>
        <a:ext cx="286033" cy="286804"/>
      </dsp:txXfrm>
    </dsp:sp>
    <dsp:sp modelId="{228A442E-7571-4E2E-A010-8FE5E44C82F8}">
      <dsp:nvSpPr>
        <dsp:cNvPr id="0" name=""/>
        <dsp:cNvSpPr/>
      </dsp:nvSpPr>
      <dsp:spPr>
        <a:xfrm>
          <a:off x="5403297" y="34969"/>
          <a:ext cx="1927445" cy="1156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Получаем электронную карточку регистрации ККТ</a:t>
          </a:r>
          <a:endParaRPr lang="ru-RU" sz="1700" kern="1200" dirty="0"/>
        </a:p>
      </dsp:txBody>
      <dsp:txXfrm>
        <a:off x="5437169" y="68841"/>
        <a:ext cx="1859701" cy="1088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7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162"/>
            <a:ext cx="5438140" cy="4466987"/>
          </a:xfrm>
          <a:prstGeom prst="rect">
            <a:avLst/>
          </a:prstGeom>
        </p:spPr>
        <p:txBody>
          <a:bodyPr vert="horz" lIns="92126" tIns="46063" rIns="92126" bIns="4606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90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90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44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248" algn="l" defTabSz="7144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4497" algn="l" defTabSz="7144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1752" algn="l" defTabSz="7144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29006" algn="l" defTabSz="7144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6258" algn="l" defTabSz="7144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3507" algn="l" defTabSz="7144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0759" algn="l" defTabSz="7144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58012" algn="l" defTabSz="71449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44538"/>
            <a:ext cx="6623050" cy="3725862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8522" indent="-2878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1573" indent="-23031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2202" indent="-23031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2831" indent="-23031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3460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4089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4718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5347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E4DBC3-6C51-4609-A7D2-77E3E4A3E990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2978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08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82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4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9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933" indent="0">
              <a:buNone/>
              <a:defRPr sz="1400"/>
            </a:lvl2pPr>
            <a:lvl3pPr marL="469882" indent="0">
              <a:buNone/>
              <a:defRPr sz="1200"/>
            </a:lvl3pPr>
            <a:lvl4pPr marL="704822" indent="0">
              <a:buNone/>
              <a:defRPr sz="1000"/>
            </a:lvl4pPr>
            <a:lvl5pPr marL="939765" indent="0">
              <a:buNone/>
              <a:defRPr sz="1000"/>
            </a:lvl5pPr>
            <a:lvl6pPr marL="1174705" indent="0">
              <a:buNone/>
              <a:defRPr sz="1000"/>
            </a:lvl6pPr>
            <a:lvl7pPr marL="1409644" indent="0">
              <a:buNone/>
              <a:defRPr sz="1000"/>
            </a:lvl7pPr>
            <a:lvl8pPr marL="1644584" indent="0">
              <a:buNone/>
              <a:defRPr sz="1000"/>
            </a:lvl8pPr>
            <a:lvl9pPr marL="1879526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63" y="204804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933" indent="0">
              <a:buNone/>
              <a:defRPr sz="1400"/>
            </a:lvl2pPr>
            <a:lvl3pPr marL="469882" indent="0">
              <a:buNone/>
              <a:defRPr sz="1200"/>
            </a:lvl3pPr>
            <a:lvl4pPr marL="704822" indent="0">
              <a:buNone/>
              <a:defRPr sz="1000"/>
            </a:lvl4pPr>
            <a:lvl5pPr marL="939765" indent="0">
              <a:buNone/>
              <a:defRPr sz="1000"/>
            </a:lvl5pPr>
            <a:lvl6pPr marL="1174705" indent="0">
              <a:buNone/>
              <a:defRPr sz="1000"/>
            </a:lvl6pPr>
            <a:lvl7pPr marL="1409644" indent="0">
              <a:buNone/>
              <a:defRPr sz="1000"/>
            </a:lvl7pPr>
            <a:lvl8pPr marL="1644584" indent="0">
              <a:buNone/>
              <a:defRPr sz="1000"/>
            </a:lvl8pPr>
            <a:lvl9pPr marL="1879526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00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82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4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9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2335" indent="1433">
              <a:defRPr>
                <a:latin typeface="+mj-lt"/>
              </a:defRPr>
            </a:lvl2pPr>
            <a:lvl3pPr marL="283196" indent="-117280">
              <a:tabLst/>
              <a:defRPr>
                <a:latin typeface="+mj-lt"/>
              </a:defRPr>
            </a:lvl3pPr>
            <a:lvl4pPr marL="0" indent="162335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53" y="3845310"/>
            <a:ext cx="923619" cy="282640"/>
          </a:xfrm>
          <a:prstGeom prst="rect">
            <a:avLst/>
          </a:prstGeom>
          <a:noFill/>
        </p:spPr>
        <p:txBody>
          <a:bodyPr wrap="square" lIns="41192" tIns="20597" rIns="41192" bIns="20597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3765" indent="0">
              <a:defRPr>
                <a:latin typeface="+mj-lt"/>
              </a:defRPr>
            </a:lvl2pPr>
            <a:lvl3pPr marL="283196" indent="-117280">
              <a:defRPr>
                <a:latin typeface="+mj-lt"/>
              </a:defRPr>
            </a:lvl3pPr>
            <a:lvl4pPr marL="0" indent="162335">
              <a:defRPr>
                <a:latin typeface="+mj-lt"/>
              </a:defRPr>
            </a:lvl4pPr>
            <a:lvl5pPr marL="6464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52" y="759393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52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9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88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48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976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470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964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458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952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5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9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9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57"/>
            <a:ext cx="567428" cy="489829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63" y="204804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933" indent="0">
              <a:buNone/>
              <a:defRPr sz="1400"/>
            </a:lvl2pPr>
            <a:lvl3pPr marL="469882" indent="0">
              <a:buNone/>
              <a:defRPr sz="1200"/>
            </a:lvl3pPr>
            <a:lvl4pPr marL="704822" indent="0">
              <a:buNone/>
              <a:defRPr sz="1000"/>
            </a:lvl4pPr>
            <a:lvl5pPr marL="939765" indent="0">
              <a:buNone/>
              <a:defRPr sz="1000"/>
            </a:lvl5pPr>
            <a:lvl6pPr marL="1174705" indent="0">
              <a:buNone/>
              <a:defRPr sz="1000"/>
            </a:lvl6pPr>
            <a:lvl7pPr marL="1409644" indent="0">
              <a:buNone/>
              <a:defRPr sz="1000"/>
            </a:lvl7pPr>
            <a:lvl8pPr marL="1644584" indent="0">
              <a:buNone/>
              <a:defRPr sz="1000"/>
            </a:lvl8pPr>
            <a:lvl9pPr marL="1879526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00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82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4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9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2335" indent="1433">
              <a:defRPr>
                <a:latin typeface="+mj-lt"/>
              </a:defRPr>
            </a:lvl2pPr>
            <a:lvl3pPr marL="283196" indent="-117280">
              <a:tabLst/>
              <a:defRPr>
                <a:latin typeface="+mj-lt"/>
              </a:defRPr>
            </a:lvl3pPr>
            <a:lvl4pPr marL="0" indent="162335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53" y="3845310"/>
            <a:ext cx="923619" cy="282640"/>
          </a:xfrm>
          <a:prstGeom prst="rect">
            <a:avLst/>
          </a:prstGeom>
          <a:noFill/>
        </p:spPr>
        <p:txBody>
          <a:bodyPr wrap="square" lIns="41192" tIns="20597" rIns="41192" bIns="20597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3765" indent="0">
              <a:defRPr>
                <a:latin typeface="+mj-lt"/>
              </a:defRPr>
            </a:lvl2pPr>
            <a:lvl3pPr marL="283196" indent="-117280">
              <a:defRPr>
                <a:latin typeface="+mj-lt"/>
              </a:defRPr>
            </a:lvl3pPr>
            <a:lvl4pPr marL="0" indent="162335">
              <a:defRPr>
                <a:latin typeface="+mj-lt"/>
              </a:defRPr>
            </a:lvl4pPr>
            <a:lvl5pPr marL="6464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00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52" y="759393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52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9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88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48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976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470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964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458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952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5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9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9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57"/>
            <a:ext cx="567428" cy="489829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63" y="204804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933" indent="0">
              <a:buNone/>
              <a:defRPr sz="1400"/>
            </a:lvl2pPr>
            <a:lvl3pPr marL="469882" indent="0">
              <a:buNone/>
              <a:defRPr sz="1200"/>
            </a:lvl3pPr>
            <a:lvl4pPr marL="704822" indent="0">
              <a:buNone/>
              <a:defRPr sz="1000"/>
            </a:lvl4pPr>
            <a:lvl5pPr marL="939765" indent="0">
              <a:buNone/>
              <a:defRPr sz="1000"/>
            </a:lvl5pPr>
            <a:lvl6pPr marL="1174705" indent="0">
              <a:buNone/>
              <a:defRPr sz="1000"/>
            </a:lvl6pPr>
            <a:lvl7pPr marL="1409644" indent="0">
              <a:buNone/>
              <a:defRPr sz="1000"/>
            </a:lvl7pPr>
            <a:lvl8pPr marL="1644584" indent="0">
              <a:buNone/>
              <a:defRPr sz="1000"/>
            </a:lvl8pPr>
            <a:lvl9pPr marL="1879526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00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82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4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9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2335" indent="1433">
              <a:defRPr>
                <a:latin typeface="+mj-lt"/>
              </a:defRPr>
            </a:lvl2pPr>
            <a:lvl3pPr marL="283196" indent="-117280">
              <a:tabLst/>
              <a:defRPr>
                <a:latin typeface="+mj-lt"/>
              </a:defRPr>
            </a:lvl3pPr>
            <a:lvl4pPr marL="0" indent="162335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53" y="3845310"/>
            <a:ext cx="923619" cy="282640"/>
          </a:xfrm>
          <a:prstGeom prst="rect">
            <a:avLst/>
          </a:prstGeom>
          <a:noFill/>
        </p:spPr>
        <p:txBody>
          <a:bodyPr wrap="square" lIns="41192" tIns="20597" rIns="41192" bIns="20597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3765" indent="0">
              <a:defRPr>
                <a:latin typeface="+mj-lt"/>
              </a:defRPr>
            </a:lvl2pPr>
            <a:lvl3pPr marL="283196" indent="-117280">
              <a:defRPr>
                <a:latin typeface="+mj-lt"/>
              </a:defRPr>
            </a:lvl3pPr>
            <a:lvl4pPr marL="0" indent="162335">
              <a:defRPr>
                <a:latin typeface="+mj-lt"/>
              </a:defRPr>
            </a:lvl4pPr>
            <a:lvl5pPr marL="6464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52" y="759393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52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9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88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48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976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470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964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458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952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5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9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9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57"/>
            <a:ext cx="567428" cy="489829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63" y="204804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933" indent="0">
              <a:buNone/>
              <a:defRPr sz="1400"/>
            </a:lvl2pPr>
            <a:lvl3pPr marL="469882" indent="0">
              <a:buNone/>
              <a:defRPr sz="1200"/>
            </a:lvl3pPr>
            <a:lvl4pPr marL="704822" indent="0">
              <a:buNone/>
              <a:defRPr sz="1000"/>
            </a:lvl4pPr>
            <a:lvl5pPr marL="939765" indent="0">
              <a:buNone/>
              <a:defRPr sz="1000"/>
            </a:lvl5pPr>
            <a:lvl6pPr marL="1174705" indent="0">
              <a:buNone/>
              <a:defRPr sz="1000"/>
            </a:lvl6pPr>
            <a:lvl7pPr marL="1409644" indent="0">
              <a:buNone/>
              <a:defRPr sz="1000"/>
            </a:lvl7pPr>
            <a:lvl8pPr marL="1644584" indent="0">
              <a:buNone/>
              <a:defRPr sz="1000"/>
            </a:lvl8pPr>
            <a:lvl9pPr marL="1879526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82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4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9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00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08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82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4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9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52" y="3845732"/>
            <a:ext cx="923925" cy="282179"/>
          </a:xfrm>
          <a:prstGeom prst="rect">
            <a:avLst/>
          </a:prstGeom>
          <a:noFill/>
        </p:spPr>
        <p:txBody>
          <a:bodyPr lIns="41192" tIns="20597" rIns="41192" bIns="2059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2335" indent="1433">
              <a:defRPr>
                <a:latin typeface="+mj-lt"/>
              </a:defRPr>
            </a:lvl2pPr>
            <a:lvl3pPr marL="283196" indent="-117280">
              <a:tabLst/>
              <a:defRPr>
                <a:latin typeface="+mj-lt"/>
              </a:defRPr>
            </a:lvl3pPr>
            <a:lvl4pPr marL="0" indent="162335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3765" indent="0">
              <a:defRPr>
                <a:latin typeface="+mj-lt"/>
              </a:defRPr>
            </a:lvl2pPr>
            <a:lvl3pPr marL="283196" indent="-117280">
              <a:defRPr>
                <a:latin typeface="+mj-lt"/>
              </a:defRPr>
            </a:lvl3pPr>
            <a:lvl4pPr marL="0" indent="162335">
              <a:defRPr>
                <a:latin typeface="+mj-lt"/>
              </a:defRPr>
            </a:lvl4pPr>
            <a:lvl5pPr marL="6464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17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52" y="759393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52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9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88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48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976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470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964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458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952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5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9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9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63" y="204804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2335" indent="1433">
              <a:defRPr>
                <a:latin typeface="+mj-lt"/>
              </a:defRPr>
            </a:lvl2pPr>
            <a:lvl3pPr marL="283196" indent="-117280">
              <a:tabLst/>
              <a:defRPr>
                <a:latin typeface="+mj-lt"/>
              </a:defRPr>
            </a:lvl3pPr>
            <a:lvl4pPr marL="0" indent="162335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53" y="3845310"/>
            <a:ext cx="923619" cy="282640"/>
          </a:xfrm>
          <a:prstGeom prst="rect">
            <a:avLst/>
          </a:prstGeom>
          <a:noFill/>
        </p:spPr>
        <p:txBody>
          <a:bodyPr wrap="square" lIns="41192" tIns="20597" rIns="41192" bIns="20597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933" indent="0">
              <a:buNone/>
              <a:defRPr sz="1400"/>
            </a:lvl2pPr>
            <a:lvl3pPr marL="469882" indent="0">
              <a:buNone/>
              <a:defRPr sz="1200"/>
            </a:lvl3pPr>
            <a:lvl4pPr marL="704822" indent="0">
              <a:buNone/>
              <a:defRPr sz="1000"/>
            </a:lvl4pPr>
            <a:lvl5pPr marL="939765" indent="0">
              <a:buNone/>
              <a:defRPr sz="1000"/>
            </a:lvl5pPr>
            <a:lvl6pPr marL="1174705" indent="0">
              <a:buNone/>
              <a:defRPr sz="1000"/>
            </a:lvl6pPr>
            <a:lvl7pPr marL="1409644" indent="0">
              <a:buNone/>
              <a:defRPr sz="1000"/>
            </a:lvl7pPr>
            <a:lvl8pPr marL="1644584" indent="0">
              <a:buNone/>
              <a:defRPr sz="1000"/>
            </a:lvl8pPr>
            <a:lvl9pPr marL="1879526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00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82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4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9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2335" indent="1433">
              <a:defRPr>
                <a:latin typeface="+mj-lt"/>
              </a:defRPr>
            </a:lvl2pPr>
            <a:lvl3pPr marL="283196" indent="-117280">
              <a:tabLst/>
              <a:defRPr>
                <a:latin typeface="+mj-lt"/>
              </a:defRPr>
            </a:lvl3pPr>
            <a:lvl4pPr marL="0" indent="162335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53" y="3845310"/>
            <a:ext cx="923619" cy="282640"/>
          </a:xfrm>
          <a:prstGeom prst="rect">
            <a:avLst/>
          </a:prstGeom>
          <a:noFill/>
        </p:spPr>
        <p:txBody>
          <a:bodyPr wrap="square" lIns="41192" tIns="20597" rIns="41192" bIns="20597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3765" indent="0">
              <a:defRPr>
                <a:latin typeface="+mj-lt"/>
              </a:defRPr>
            </a:lvl2pPr>
            <a:lvl3pPr marL="283196" indent="-117280">
              <a:defRPr>
                <a:latin typeface="+mj-lt"/>
              </a:defRPr>
            </a:lvl3pPr>
            <a:lvl4pPr marL="0" indent="162335">
              <a:defRPr>
                <a:latin typeface="+mj-lt"/>
              </a:defRPr>
            </a:lvl4pPr>
            <a:lvl5pPr marL="6464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52" y="759393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52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9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88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48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976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470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964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458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952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5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9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9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3765" indent="0">
              <a:defRPr>
                <a:latin typeface="+mj-lt"/>
              </a:defRPr>
            </a:lvl2pPr>
            <a:lvl3pPr marL="283196" indent="-117280">
              <a:defRPr>
                <a:latin typeface="+mj-lt"/>
              </a:defRPr>
            </a:lvl3pPr>
            <a:lvl4pPr marL="0" indent="162335">
              <a:defRPr>
                <a:latin typeface="+mj-lt"/>
              </a:defRPr>
            </a:lvl4pPr>
            <a:lvl5pPr marL="6464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57"/>
            <a:ext cx="567428" cy="489829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63" y="204804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933" indent="0">
              <a:buNone/>
              <a:defRPr sz="1400"/>
            </a:lvl2pPr>
            <a:lvl3pPr marL="469882" indent="0">
              <a:buNone/>
              <a:defRPr sz="1200"/>
            </a:lvl3pPr>
            <a:lvl4pPr marL="704822" indent="0">
              <a:buNone/>
              <a:defRPr sz="1000"/>
            </a:lvl4pPr>
            <a:lvl5pPr marL="939765" indent="0">
              <a:buNone/>
              <a:defRPr sz="1000"/>
            </a:lvl5pPr>
            <a:lvl6pPr marL="1174705" indent="0">
              <a:buNone/>
              <a:defRPr sz="1000"/>
            </a:lvl6pPr>
            <a:lvl7pPr marL="1409644" indent="0">
              <a:buNone/>
              <a:defRPr sz="1000"/>
            </a:lvl7pPr>
            <a:lvl8pPr marL="1644584" indent="0">
              <a:buNone/>
              <a:defRPr sz="1000"/>
            </a:lvl8pPr>
            <a:lvl9pPr marL="1879526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00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82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4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9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2335" indent="1433">
              <a:defRPr>
                <a:latin typeface="+mj-lt"/>
              </a:defRPr>
            </a:lvl2pPr>
            <a:lvl3pPr marL="283196" indent="-117280">
              <a:tabLst/>
              <a:defRPr>
                <a:latin typeface="+mj-lt"/>
              </a:defRPr>
            </a:lvl3pPr>
            <a:lvl4pPr marL="0" indent="162335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53" y="3845310"/>
            <a:ext cx="923619" cy="282640"/>
          </a:xfrm>
          <a:prstGeom prst="rect">
            <a:avLst/>
          </a:prstGeom>
          <a:noFill/>
        </p:spPr>
        <p:txBody>
          <a:bodyPr wrap="square" lIns="41192" tIns="20597" rIns="41192" bIns="20597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3765" indent="0">
              <a:defRPr>
                <a:latin typeface="+mj-lt"/>
              </a:defRPr>
            </a:lvl2pPr>
            <a:lvl3pPr marL="283196" indent="-117280">
              <a:defRPr>
                <a:latin typeface="+mj-lt"/>
              </a:defRPr>
            </a:lvl3pPr>
            <a:lvl4pPr marL="0" indent="162335">
              <a:defRPr>
                <a:latin typeface="+mj-lt"/>
              </a:defRPr>
            </a:lvl4pPr>
            <a:lvl5pPr marL="6464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52" y="759393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52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9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88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48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976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470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964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458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952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5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52" y="759393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52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9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88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48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976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470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964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458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952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9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9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57"/>
            <a:ext cx="567428" cy="489829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63" y="204804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933" indent="0">
              <a:buNone/>
              <a:defRPr sz="1400"/>
            </a:lvl2pPr>
            <a:lvl3pPr marL="469882" indent="0">
              <a:buNone/>
              <a:defRPr sz="1200"/>
            </a:lvl3pPr>
            <a:lvl4pPr marL="704822" indent="0">
              <a:buNone/>
              <a:defRPr sz="1000"/>
            </a:lvl4pPr>
            <a:lvl5pPr marL="939765" indent="0">
              <a:buNone/>
              <a:defRPr sz="1000"/>
            </a:lvl5pPr>
            <a:lvl6pPr marL="1174705" indent="0">
              <a:buNone/>
              <a:defRPr sz="1000"/>
            </a:lvl6pPr>
            <a:lvl7pPr marL="1409644" indent="0">
              <a:buNone/>
              <a:defRPr sz="1000"/>
            </a:lvl7pPr>
            <a:lvl8pPr marL="1644584" indent="0">
              <a:buNone/>
              <a:defRPr sz="1000"/>
            </a:lvl8pPr>
            <a:lvl9pPr marL="1879526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00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4" y="4815020"/>
            <a:ext cx="3049347" cy="130054"/>
          </a:xfrm>
          <a:prstGeom prst="rect">
            <a:avLst/>
          </a:prstGeom>
          <a:noFill/>
        </p:spPr>
        <p:txBody>
          <a:bodyPr lIns="52597" tIns="26298" rIns="52597" bIns="26298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4" y="4815018"/>
            <a:ext cx="3049347" cy="116808"/>
          </a:xfrm>
          <a:prstGeom prst="rect">
            <a:avLst/>
          </a:prstGeom>
          <a:noFill/>
        </p:spPr>
        <p:txBody>
          <a:bodyPr lIns="39479" tIns="19739" rIns="39479" bIns="19739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4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199984" indent="-199984">
              <a:defRPr sz="1900"/>
            </a:lvl1pPr>
            <a:lvl2pPr marL="428268" indent="-163453">
              <a:defRPr sz="1900"/>
            </a:lvl2pPr>
            <a:lvl3pPr marL="657473" indent="-165282">
              <a:defRPr sz="1900"/>
            </a:lvl3pPr>
            <a:lvl4pPr marL="857457" indent="-133321">
              <a:defRPr sz="1900"/>
            </a:lvl4pPr>
            <a:lvl5pPr marL="1051960" indent="-128756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5958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5958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5958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5958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5958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51"/>
            <a:ext cx="708025" cy="275035"/>
          </a:xfrm>
        </p:spPr>
        <p:txBody>
          <a:bodyPr lIns="60026" tIns="30013" rIns="60026" bIns="30013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0"/>
            <a:ext cx="914264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69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7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3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1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9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7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5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3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53904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5926767" y="3845477"/>
            <a:ext cx="923088" cy="2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23" tIns="35762" rIns="71523" bIns="35762"/>
          <a:lstStyle/>
          <a:p>
            <a:pPr defTabSz="813758" fontAlgn="base">
              <a:spcBef>
                <a:spcPct val="0"/>
              </a:spcBef>
              <a:spcAft>
                <a:spcPct val="0"/>
              </a:spcAft>
            </a:pPr>
            <a:endParaRPr lang="ru-RU" altLang="ru-RU" sz="1600" smtClean="0">
              <a:solidFill>
                <a:prstClr val="white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8" y="1205156"/>
            <a:ext cx="7320689" cy="3621940"/>
          </a:xfrm>
        </p:spPr>
        <p:txBody>
          <a:bodyPr/>
          <a:lstStyle>
            <a:lvl1pPr marL="284355" indent="0">
              <a:buFontTx/>
              <a:buNone/>
              <a:defRPr b="1">
                <a:latin typeface="+mj-lt"/>
              </a:defRPr>
            </a:lvl1pPr>
            <a:lvl2pPr marL="281870" indent="2485">
              <a:defRPr>
                <a:latin typeface="+mj-lt"/>
              </a:defRPr>
            </a:lvl2pPr>
            <a:lvl3pPr marL="491721" indent="-203642">
              <a:tabLst/>
              <a:defRPr>
                <a:latin typeface="+mj-lt"/>
              </a:defRPr>
            </a:lvl3pPr>
            <a:lvl4pPr marL="0" indent="28187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4"/>
            <a:ext cx="7337192" cy="829352"/>
          </a:xfrm>
        </p:spPr>
        <p:txBody>
          <a:bodyPr/>
          <a:lstStyle>
            <a:lvl1pPr marL="0" marR="0" indent="0" defTabSz="8158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4EDBA-A414-49EC-85EB-1E535DC66DD5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465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5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43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8" y="1205156"/>
            <a:ext cx="7320689" cy="3621940"/>
          </a:xfrm>
        </p:spPr>
        <p:txBody>
          <a:bodyPr/>
          <a:lstStyle>
            <a:lvl1pPr marL="284355" indent="0">
              <a:buFontTx/>
              <a:buNone/>
              <a:defRPr b="1">
                <a:latin typeface="+mj-lt"/>
              </a:defRPr>
            </a:lvl1pPr>
            <a:lvl2pPr marL="284355" indent="0">
              <a:defRPr>
                <a:latin typeface="+mj-lt"/>
              </a:defRPr>
            </a:lvl2pPr>
            <a:lvl3pPr marL="491721" indent="-203642">
              <a:defRPr>
                <a:latin typeface="+mj-lt"/>
              </a:defRPr>
            </a:lvl3pPr>
            <a:lvl4pPr marL="0" indent="281870">
              <a:defRPr>
                <a:latin typeface="+mj-lt"/>
              </a:defRPr>
            </a:lvl4pPr>
            <a:lvl5pPr marL="1122514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6" y="375804"/>
            <a:ext cx="7337901" cy="829352"/>
          </a:xfrm>
        </p:spPr>
        <p:txBody>
          <a:bodyPr/>
          <a:lstStyle>
            <a:lvl1pPr marL="0" marR="0" indent="0" defTabSz="8158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F9421-8F14-40EF-8C57-E34F72908C0A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18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8" y="759380"/>
            <a:ext cx="7320689" cy="1518472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8" y="2572290"/>
            <a:ext cx="7320689" cy="225480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79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58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37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17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96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759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55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34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92C37-1B99-46F6-BED8-A569BCBD80F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5030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2" y="1205153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4C45F-7DD5-4839-BED2-BF6DF2FE852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1557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932" indent="0">
              <a:buNone/>
              <a:defRPr sz="1800" b="1"/>
            </a:lvl2pPr>
            <a:lvl3pPr marL="815864" indent="0">
              <a:buNone/>
              <a:defRPr sz="1600" b="1"/>
            </a:lvl3pPr>
            <a:lvl4pPr marL="1223795" indent="0">
              <a:buNone/>
              <a:defRPr sz="1400" b="1"/>
            </a:lvl4pPr>
            <a:lvl5pPr marL="1631727" indent="0">
              <a:buNone/>
              <a:defRPr sz="1400" b="1"/>
            </a:lvl5pPr>
            <a:lvl6pPr marL="2039658" indent="0">
              <a:buNone/>
              <a:defRPr sz="1400" b="1"/>
            </a:lvl6pPr>
            <a:lvl7pPr marL="2447591" indent="0">
              <a:buNone/>
              <a:defRPr sz="1400" b="1"/>
            </a:lvl7pPr>
            <a:lvl8pPr marL="2855523" indent="0">
              <a:buNone/>
              <a:defRPr sz="1400" b="1"/>
            </a:lvl8pPr>
            <a:lvl9pPr marL="3263454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3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932" indent="0">
              <a:buNone/>
              <a:defRPr sz="1800" b="1"/>
            </a:lvl2pPr>
            <a:lvl3pPr marL="815864" indent="0">
              <a:buNone/>
              <a:defRPr sz="1600" b="1"/>
            </a:lvl3pPr>
            <a:lvl4pPr marL="1223795" indent="0">
              <a:buNone/>
              <a:defRPr sz="1400" b="1"/>
            </a:lvl4pPr>
            <a:lvl5pPr marL="1631727" indent="0">
              <a:buNone/>
              <a:defRPr sz="1400" b="1"/>
            </a:lvl5pPr>
            <a:lvl6pPr marL="2039658" indent="0">
              <a:buNone/>
              <a:defRPr sz="1400" b="1"/>
            </a:lvl6pPr>
            <a:lvl7pPr marL="2447591" indent="0">
              <a:buNone/>
              <a:defRPr sz="1400" b="1"/>
            </a:lvl7pPr>
            <a:lvl8pPr marL="2855523" indent="0">
              <a:buNone/>
              <a:defRPr sz="1400" b="1"/>
            </a:lvl8pPr>
            <a:lvl9pPr marL="3263454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3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8B809-4BD1-4B10-9A4F-4BC77371444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6946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3055E-7ADF-4C5F-AB87-EB6A3CAB8F4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88712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4404858"/>
            <a:ext cx="567428" cy="489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8067B-E804-4FA8-A377-4190A130E70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9724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7932" indent="0">
              <a:buNone/>
              <a:defRPr sz="1100"/>
            </a:lvl2pPr>
            <a:lvl3pPr marL="815864" indent="0">
              <a:buNone/>
              <a:defRPr sz="900"/>
            </a:lvl3pPr>
            <a:lvl4pPr marL="1223795" indent="0">
              <a:buNone/>
              <a:defRPr sz="800"/>
            </a:lvl4pPr>
            <a:lvl5pPr marL="1631727" indent="0">
              <a:buNone/>
              <a:defRPr sz="800"/>
            </a:lvl5pPr>
            <a:lvl6pPr marL="2039658" indent="0">
              <a:buNone/>
              <a:defRPr sz="800"/>
            </a:lvl6pPr>
            <a:lvl7pPr marL="2447591" indent="0">
              <a:buNone/>
              <a:defRPr sz="800"/>
            </a:lvl7pPr>
            <a:lvl8pPr marL="2855523" indent="0">
              <a:buNone/>
              <a:defRPr sz="800"/>
            </a:lvl8pPr>
            <a:lvl9pPr marL="326345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02526-ACEB-4269-ADB1-355D613A950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4215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7932" indent="0">
              <a:buNone/>
              <a:defRPr sz="2500"/>
            </a:lvl2pPr>
            <a:lvl3pPr marL="815864" indent="0">
              <a:buNone/>
              <a:defRPr sz="2100"/>
            </a:lvl3pPr>
            <a:lvl4pPr marL="1223795" indent="0">
              <a:buNone/>
              <a:defRPr sz="1800"/>
            </a:lvl4pPr>
            <a:lvl5pPr marL="1631727" indent="0">
              <a:buNone/>
              <a:defRPr sz="1800"/>
            </a:lvl5pPr>
            <a:lvl6pPr marL="2039658" indent="0">
              <a:buNone/>
              <a:defRPr sz="1800"/>
            </a:lvl6pPr>
            <a:lvl7pPr marL="2447591" indent="0">
              <a:buNone/>
              <a:defRPr sz="1800"/>
            </a:lvl7pPr>
            <a:lvl8pPr marL="2855523" indent="0">
              <a:buNone/>
              <a:defRPr sz="1800"/>
            </a:lvl8pPr>
            <a:lvl9pPr marL="3263454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7932" indent="0">
              <a:buNone/>
              <a:defRPr sz="1100"/>
            </a:lvl2pPr>
            <a:lvl3pPr marL="815864" indent="0">
              <a:buNone/>
              <a:defRPr sz="900"/>
            </a:lvl3pPr>
            <a:lvl4pPr marL="1223795" indent="0">
              <a:buNone/>
              <a:defRPr sz="800"/>
            </a:lvl4pPr>
            <a:lvl5pPr marL="1631727" indent="0">
              <a:buNone/>
              <a:defRPr sz="800"/>
            </a:lvl5pPr>
            <a:lvl6pPr marL="2039658" indent="0">
              <a:buNone/>
              <a:defRPr sz="800"/>
            </a:lvl6pPr>
            <a:lvl7pPr marL="2447591" indent="0">
              <a:buNone/>
              <a:defRPr sz="800"/>
            </a:lvl7pPr>
            <a:lvl8pPr marL="2855523" indent="0">
              <a:buNone/>
              <a:defRPr sz="800"/>
            </a:lvl8pPr>
            <a:lvl9pPr marL="3263454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7E36-6926-44FF-AAE8-2F1D9861836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7712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61AB1-E804-445E-BC92-D4736DFD7D6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9057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6241-F33F-4217-B5FA-ACDD40D6286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4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9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9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52" y="3845732"/>
            <a:ext cx="923925" cy="282179"/>
          </a:xfrm>
          <a:prstGeom prst="rect">
            <a:avLst/>
          </a:prstGeom>
          <a:noFill/>
        </p:spPr>
        <p:txBody>
          <a:bodyPr lIns="41192" tIns="20597" rIns="41192" bIns="2059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2335" indent="1433">
              <a:defRPr>
                <a:latin typeface="+mj-lt"/>
              </a:defRPr>
            </a:lvl2pPr>
            <a:lvl3pPr marL="283196" indent="-117280">
              <a:tabLst/>
              <a:defRPr>
                <a:latin typeface="+mj-lt"/>
              </a:defRPr>
            </a:lvl3pPr>
            <a:lvl4pPr marL="0" indent="162335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57"/>
            <a:ext cx="567428" cy="489829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63" y="204804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933" indent="0">
              <a:buNone/>
              <a:defRPr sz="1400"/>
            </a:lvl2pPr>
            <a:lvl3pPr marL="469882" indent="0">
              <a:buNone/>
              <a:defRPr sz="1200"/>
            </a:lvl3pPr>
            <a:lvl4pPr marL="704822" indent="0">
              <a:buNone/>
              <a:defRPr sz="1000"/>
            </a:lvl4pPr>
            <a:lvl5pPr marL="939765" indent="0">
              <a:buNone/>
              <a:defRPr sz="1000"/>
            </a:lvl5pPr>
            <a:lvl6pPr marL="1174705" indent="0">
              <a:buNone/>
              <a:defRPr sz="1000"/>
            </a:lvl6pPr>
            <a:lvl7pPr marL="1409644" indent="0">
              <a:buNone/>
              <a:defRPr sz="1000"/>
            </a:lvl7pPr>
            <a:lvl8pPr marL="1644584" indent="0">
              <a:buNone/>
              <a:defRPr sz="1000"/>
            </a:lvl8pPr>
            <a:lvl9pPr marL="1879526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00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82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4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9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2335" indent="1433">
              <a:defRPr>
                <a:latin typeface="+mj-lt"/>
              </a:defRPr>
            </a:lvl2pPr>
            <a:lvl3pPr marL="283196" indent="-117280">
              <a:tabLst/>
              <a:defRPr>
                <a:latin typeface="+mj-lt"/>
              </a:defRPr>
            </a:lvl3pPr>
            <a:lvl4pPr marL="0" indent="162335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53" y="3845310"/>
            <a:ext cx="923619" cy="282640"/>
          </a:xfrm>
          <a:prstGeom prst="rect">
            <a:avLst/>
          </a:prstGeom>
          <a:noFill/>
        </p:spPr>
        <p:txBody>
          <a:bodyPr wrap="square" lIns="41192" tIns="20597" rIns="41192" bIns="20597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3765" indent="0">
              <a:defRPr>
                <a:latin typeface="+mj-lt"/>
              </a:defRPr>
            </a:lvl2pPr>
            <a:lvl3pPr marL="283196" indent="-117280">
              <a:defRPr>
                <a:latin typeface="+mj-lt"/>
              </a:defRPr>
            </a:lvl3pPr>
            <a:lvl4pPr marL="0" indent="162335">
              <a:defRPr>
                <a:latin typeface="+mj-lt"/>
              </a:defRPr>
            </a:lvl4pPr>
            <a:lvl5pPr marL="6464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3765" indent="0">
              <a:defRPr>
                <a:latin typeface="+mj-lt"/>
              </a:defRPr>
            </a:lvl2pPr>
            <a:lvl3pPr marL="283196" indent="-117280">
              <a:defRPr>
                <a:latin typeface="+mj-lt"/>
              </a:defRPr>
            </a:lvl3pPr>
            <a:lvl4pPr marL="0" indent="162335">
              <a:defRPr>
                <a:latin typeface="+mj-lt"/>
              </a:defRPr>
            </a:lvl4pPr>
            <a:lvl5pPr marL="6464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52" y="759393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52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9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88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48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976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470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964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458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952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5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9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9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57"/>
            <a:ext cx="567428" cy="489829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63" y="204804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933" indent="0">
              <a:buNone/>
              <a:defRPr sz="1400"/>
            </a:lvl2pPr>
            <a:lvl3pPr marL="469882" indent="0">
              <a:buNone/>
              <a:defRPr sz="1200"/>
            </a:lvl3pPr>
            <a:lvl4pPr marL="704822" indent="0">
              <a:buNone/>
              <a:defRPr sz="1000"/>
            </a:lvl4pPr>
            <a:lvl5pPr marL="939765" indent="0">
              <a:buNone/>
              <a:defRPr sz="1000"/>
            </a:lvl5pPr>
            <a:lvl6pPr marL="1174705" indent="0">
              <a:buNone/>
              <a:defRPr sz="1000"/>
            </a:lvl6pPr>
            <a:lvl7pPr marL="1409644" indent="0">
              <a:buNone/>
              <a:defRPr sz="1000"/>
            </a:lvl7pPr>
            <a:lvl8pPr marL="1644584" indent="0">
              <a:buNone/>
              <a:defRPr sz="1000"/>
            </a:lvl8pPr>
            <a:lvl9pPr marL="1879526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00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17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52" y="759393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52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9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88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48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976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470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964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458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952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82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4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9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2335" indent="1433">
              <a:defRPr>
                <a:latin typeface="+mj-lt"/>
              </a:defRPr>
            </a:lvl2pPr>
            <a:lvl3pPr marL="283196" indent="-117280">
              <a:tabLst/>
              <a:defRPr>
                <a:latin typeface="+mj-lt"/>
              </a:defRPr>
            </a:lvl3pPr>
            <a:lvl4pPr marL="0" indent="162335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53" y="3845310"/>
            <a:ext cx="923619" cy="282640"/>
          </a:xfrm>
          <a:prstGeom prst="rect">
            <a:avLst/>
          </a:prstGeom>
          <a:noFill/>
        </p:spPr>
        <p:txBody>
          <a:bodyPr wrap="square" lIns="41192" tIns="20597" rIns="41192" bIns="20597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3765" indent="0">
              <a:defRPr>
                <a:latin typeface="+mj-lt"/>
              </a:defRPr>
            </a:lvl2pPr>
            <a:lvl3pPr marL="283196" indent="-117280">
              <a:defRPr>
                <a:latin typeface="+mj-lt"/>
              </a:defRPr>
            </a:lvl3pPr>
            <a:lvl4pPr marL="0" indent="162335">
              <a:defRPr>
                <a:latin typeface="+mj-lt"/>
              </a:defRPr>
            </a:lvl4pPr>
            <a:lvl5pPr marL="6464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52" y="759393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52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9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88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48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976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470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964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458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952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5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9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9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57"/>
            <a:ext cx="567428" cy="489829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63" y="204804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933" indent="0">
              <a:buNone/>
              <a:defRPr sz="1400"/>
            </a:lvl2pPr>
            <a:lvl3pPr marL="469882" indent="0">
              <a:buNone/>
              <a:defRPr sz="1200"/>
            </a:lvl3pPr>
            <a:lvl4pPr marL="704822" indent="0">
              <a:buNone/>
              <a:defRPr sz="1000"/>
            </a:lvl4pPr>
            <a:lvl5pPr marL="939765" indent="0">
              <a:buNone/>
              <a:defRPr sz="1000"/>
            </a:lvl5pPr>
            <a:lvl6pPr marL="1174705" indent="0">
              <a:buNone/>
              <a:defRPr sz="1000"/>
            </a:lvl6pPr>
            <a:lvl7pPr marL="1409644" indent="0">
              <a:buNone/>
              <a:defRPr sz="1000"/>
            </a:lvl7pPr>
            <a:lvl8pPr marL="1644584" indent="0">
              <a:buNone/>
              <a:defRPr sz="1000"/>
            </a:lvl8pPr>
            <a:lvl9pPr marL="1879526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5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00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08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82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4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9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52" y="3845732"/>
            <a:ext cx="923925" cy="282179"/>
          </a:xfrm>
          <a:prstGeom prst="rect">
            <a:avLst/>
          </a:prstGeom>
          <a:noFill/>
        </p:spPr>
        <p:txBody>
          <a:bodyPr lIns="41192" tIns="20597" rIns="41192" bIns="2059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2335" indent="1433">
              <a:defRPr>
                <a:latin typeface="+mj-lt"/>
              </a:defRPr>
            </a:lvl2pPr>
            <a:lvl3pPr marL="283196" indent="-117280">
              <a:tabLst/>
              <a:defRPr>
                <a:latin typeface="+mj-lt"/>
              </a:defRPr>
            </a:lvl3pPr>
            <a:lvl4pPr marL="0" indent="162335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3765" indent="0">
              <a:defRPr>
                <a:latin typeface="+mj-lt"/>
              </a:defRPr>
            </a:lvl2pPr>
            <a:lvl3pPr marL="283196" indent="-117280">
              <a:defRPr>
                <a:latin typeface="+mj-lt"/>
              </a:defRPr>
            </a:lvl3pPr>
            <a:lvl4pPr marL="0" indent="162335">
              <a:defRPr>
                <a:latin typeface="+mj-lt"/>
              </a:defRPr>
            </a:lvl4pPr>
            <a:lvl5pPr marL="6464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17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52" y="759393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52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9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88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48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976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470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964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458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952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5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9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9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9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9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63" y="204804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4933" indent="0">
              <a:buNone/>
              <a:defRPr sz="1400"/>
            </a:lvl2pPr>
            <a:lvl3pPr marL="469882" indent="0">
              <a:buNone/>
              <a:defRPr sz="1200"/>
            </a:lvl3pPr>
            <a:lvl4pPr marL="704822" indent="0">
              <a:buNone/>
              <a:defRPr sz="1000"/>
            </a:lvl4pPr>
            <a:lvl5pPr marL="939765" indent="0">
              <a:buNone/>
              <a:defRPr sz="1000"/>
            </a:lvl5pPr>
            <a:lvl6pPr marL="1174705" indent="0">
              <a:buNone/>
              <a:defRPr sz="1000"/>
            </a:lvl6pPr>
            <a:lvl7pPr marL="1409644" indent="0">
              <a:buNone/>
              <a:defRPr sz="1000"/>
            </a:lvl7pPr>
            <a:lvl8pPr marL="1644584" indent="0">
              <a:buNone/>
              <a:defRPr sz="1000"/>
            </a:lvl8pPr>
            <a:lvl9pPr marL="1879526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00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82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4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9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2335" indent="1433">
              <a:defRPr>
                <a:latin typeface="+mj-lt"/>
              </a:defRPr>
            </a:lvl2pPr>
            <a:lvl3pPr marL="283196" indent="-117280">
              <a:tabLst/>
              <a:defRPr>
                <a:latin typeface="+mj-lt"/>
              </a:defRPr>
            </a:lvl3pPr>
            <a:lvl4pPr marL="0" indent="162335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53" y="3845310"/>
            <a:ext cx="923619" cy="282640"/>
          </a:xfrm>
          <a:prstGeom prst="rect">
            <a:avLst/>
          </a:prstGeom>
          <a:noFill/>
        </p:spPr>
        <p:txBody>
          <a:bodyPr wrap="square" lIns="41192" tIns="20597" rIns="41192" bIns="20597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3765" indent="0">
              <a:defRPr>
                <a:latin typeface="+mj-lt"/>
              </a:defRPr>
            </a:lvl2pPr>
            <a:lvl3pPr marL="283196" indent="-117280">
              <a:defRPr>
                <a:latin typeface="+mj-lt"/>
              </a:defRPr>
            </a:lvl3pPr>
            <a:lvl4pPr marL="0" indent="162335">
              <a:defRPr>
                <a:latin typeface="+mj-lt"/>
              </a:defRPr>
            </a:lvl4pPr>
            <a:lvl5pPr marL="6464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52" y="759393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52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9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88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48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976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470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964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458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952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5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9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9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57"/>
            <a:ext cx="567428" cy="489829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63" y="204804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933" indent="0">
              <a:buNone/>
              <a:defRPr sz="1400"/>
            </a:lvl2pPr>
            <a:lvl3pPr marL="469882" indent="0">
              <a:buNone/>
              <a:defRPr sz="1200"/>
            </a:lvl3pPr>
            <a:lvl4pPr marL="704822" indent="0">
              <a:buNone/>
              <a:defRPr sz="1000"/>
            </a:lvl4pPr>
            <a:lvl5pPr marL="939765" indent="0">
              <a:buNone/>
              <a:defRPr sz="1000"/>
            </a:lvl5pPr>
            <a:lvl6pPr marL="1174705" indent="0">
              <a:buNone/>
              <a:defRPr sz="1000"/>
            </a:lvl6pPr>
            <a:lvl7pPr marL="1409644" indent="0">
              <a:buNone/>
              <a:defRPr sz="1000"/>
            </a:lvl7pPr>
            <a:lvl8pPr marL="1644584" indent="0">
              <a:buNone/>
              <a:defRPr sz="1000"/>
            </a:lvl8pPr>
            <a:lvl9pPr marL="1879526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00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1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82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4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9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2335" indent="1433">
              <a:defRPr>
                <a:latin typeface="+mj-lt"/>
              </a:defRPr>
            </a:lvl2pPr>
            <a:lvl3pPr marL="283196" indent="-117280">
              <a:tabLst/>
              <a:defRPr>
                <a:latin typeface="+mj-lt"/>
              </a:defRPr>
            </a:lvl3pPr>
            <a:lvl4pPr marL="0" indent="162335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53" y="3845310"/>
            <a:ext cx="923619" cy="282640"/>
          </a:xfrm>
          <a:prstGeom prst="rect">
            <a:avLst/>
          </a:prstGeom>
          <a:noFill/>
        </p:spPr>
        <p:txBody>
          <a:bodyPr wrap="square" lIns="41192" tIns="20597" rIns="41192" bIns="20597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3765" indent="0">
              <a:defRPr>
                <a:latin typeface="+mj-lt"/>
              </a:defRPr>
            </a:lvl2pPr>
            <a:lvl3pPr marL="283196" indent="-117280">
              <a:defRPr>
                <a:latin typeface="+mj-lt"/>
              </a:defRPr>
            </a:lvl3pPr>
            <a:lvl4pPr marL="0" indent="162335">
              <a:defRPr>
                <a:latin typeface="+mj-lt"/>
              </a:defRPr>
            </a:lvl4pPr>
            <a:lvl5pPr marL="6464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52" y="759393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52" y="2572293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9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88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48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976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470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964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458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952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5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9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9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57"/>
            <a:ext cx="567428" cy="489829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63" y="204804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4933" indent="0">
              <a:buNone/>
              <a:defRPr sz="1400"/>
            </a:lvl2pPr>
            <a:lvl3pPr marL="469882" indent="0">
              <a:buNone/>
              <a:defRPr sz="1200"/>
            </a:lvl3pPr>
            <a:lvl4pPr marL="704822" indent="0">
              <a:buNone/>
              <a:defRPr sz="1000"/>
            </a:lvl4pPr>
            <a:lvl5pPr marL="939765" indent="0">
              <a:buNone/>
              <a:defRPr sz="1000"/>
            </a:lvl5pPr>
            <a:lvl6pPr marL="1174705" indent="0">
              <a:buNone/>
              <a:defRPr sz="1000"/>
            </a:lvl6pPr>
            <a:lvl7pPr marL="1409644" indent="0">
              <a:buNone/>
              <a:defRPr sz="1000"/>
            </a:lvl7pPr>
            <a:lvl8pPr marL="1644584" indent="0">
              <a:buNone/>
              <a:defRPr sz="1000"/>
            </a:lvl8pPr>
            <a:lvl9pPr marL="1879526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63" y="204804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4933" indent="0">
              <a:buNone/>
              <a:defRPr sz="600"/>
            </a:lvl2pPr>
            <a:lvl3pPr marL="469882" indent="0">
              <a:buNone/>
              <a:defRPr sz="500"/>
            </a:lvl3pPr>
            <a:lvl4pPr marL="704822" indent="0">
              <a:buNone/>
              <a:defRPr sz="500"/>
            </a:lvl4pPr>
            <a:lvl5pPr marL="939765" indent="0">
              <a:buNone/>
              <a:defRPr sz="500"/>
            </a:lvl5pPr>
            <a:lvl6pPr marL="1174705" indent="0">
              <a:buNone/>
              <a:defRPr sz="500"/>
            </a:lvl6pPr>
            <a:lvl7pPr marL="1409644" indent="0">
              <a:buNone/>
              <a:defRPr sz="500"/>
            </a:lvl7pPr>
            <a:lvl8pPr marL="1644584" indent="0">
              <a:buNone/>
              <a:defRPr sz="500"/>
            </a:lvl8pPr>
            <a:lvl9pPr marL="1879526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5000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208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82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9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4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09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79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52" y="3845732"/>
            <a:ext cx="923925" cy="282179"/>
          </a:xfrm>
          <a:prstGeom prst="rect">
            <a:avLst/>
          </a:prstGeom>
          <a:noFill/>
        </p:spPr>
        <p:txBody>
          <a:bodyPr lIns="41192" tIns="20597" rIns="41192" bIns="20597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2335" indent="1433">
              <a:defRPr>
                <a:latin typeface="+mj-lt"/>
              </a:defRPr>
            </a:lvl2pPr>
            <a:lvl3pPr marL="283196" indent="-117280">
              <a:tabLst/>
              <a:defRPr>
                <a:latin typeface="+mj-lt"/>
              </a:defRPr>
            </a:lvl3pPr>
            <a:lvl4pPr marL="0" indent="162335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52" y="1205156"/>
            <a:ext cx="7320689" cy="3621940"/>
          </a:xfrm>
        </p:spPr>
        <p:txBody>
          <a:bodyPr/>
          <a:lstStyle>
            <a:lvl1pPr marL="163765" indent="0">
              <a:buFontTx/>
              <a:buNone/>
              <a:defRPr b="1">
                <a:latin typeface="+mj-lt"/>
              </a:defRPr>
            </a:lvl1pPr>
            <a:lvl2pPr marL="163765" indent="0">
              <a:defRPr>
                <a:latin typeface="+mj-lt"/>
              </a:defRPr>
            </a:lvl2pPr>
            <a:lvl3pPr marL="283196" indent="-117280">
              <a:defRPr>
                <a:latin typeface="+mj-lt"/>
              </a:defRPr>
            </a:lvl3pPr>
            <a:lvl4pPr marL="0" indent="162335">
              <a:defRPr>
                <a:latin typeface="+mj-lt"/>
              </a:defRPr>
            </a:lvl4pPr>
            <a:lvl5pPr marL="646493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698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17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52" y="759393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52" y="2572293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493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6988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482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3976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470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0964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458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7952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45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9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49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2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4933" indent="0">
              <a:buNone/>
              <a:defRPr sz="1000" b="1"/>
            </a:lvl2pPr>
            <a:lvl3pPr marL="469882" indent="0">
              <a:buNone/>
              <a:defRPr sz="900" b="1"/>
            </a:lvl3pPr>
            <a:lvl4pPr marL="704822" indent="0">
              <a:buNone/>
              <a:defRPr sz="800" b="1"/>
            </a:lvl4pPr>
            <a:lvl5pPr marL="939765" indent="0">
              <a:buNone/>
              <a:defRPr sz="800" b="1"/>
            </a:lvl5pPr>
            <a:lvl6pPr marL="1174705" indent="0">
              <a:buNone/>
              <a:defRPr sz="800" b="1"/>
            </a:lvl6pPr>
            <a:lvl7pPr marL="1409644" indent="0">
              <a:buNone/>
              <a:defRPr sz="800" b="1"/>
            </a:lvl7pPr>
            <a:lvl8pPr marL="1644584" indent="0">
              <a:buNone/>
              <a:defRPr sz="800" b="1"/>
            </a:lvl8pPr>
            <a:lvl9pPr marL="1879526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2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2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6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89" y="367917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437" tIns="35718" rIns="71437" bIns="3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89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437" tIns="35718" rIns="71437" bIns="3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36"/>
            <a:ext cx="619125" cy="473869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976"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966"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4947"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9930"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179" algn="l" defTabSz="469148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179" algn="l" defTabSz="469148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653" indent="-116672" algn="l" defTabSz="469148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551" algn="just" defTabSz="469148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6202" algn="l" defTabSz="469148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2174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7113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205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699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933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88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482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976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470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964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458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9526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9" y="367530"/>
            <a:ext cx="7343873" cy="832711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9" y="1200151"/>
            <a:ext cx="7343873" cy="3626943"/>
          </a:xfrm>
          <a:prstGeom prst="rect">
            <a:avLst/>
          </a:prstGeom>
        </p:spPr>
        <p:txBody>
          <a:bodyPr vert="horz" lIns="71437" tIns="35718" rIns="71437" bIns="35718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ftr="0" dt="0"/>
  <p:txStyles>
    <p:titleStyle>
      <a:lvl1pPr algn="l" defTabSz="469882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765" indent="0" algn="l" defTabSz="469882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765" indent="0" algn="l" defTabSz="469882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102" indent="-117280" algn="l" defTabSz="469882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335" algn="just" defTabSz="469882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6493" indent="0" algn="l" defTabSz="469882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2174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7113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205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699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933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88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482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976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470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964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458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9526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9" y="367530"/>
            <a:ext cx="7343873" cy="832711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9" y="1200151"/>
            <a:ext cx="7343873" cy="3626943"/>
          </a:xfrm>
          <a:prstGeom prst="rect">
            <a:avLst/>
          </a:prstGeom>
        </p:spPr>
        <p:txBody>
          <a:bodyPr vert="horz" lIns="71437" tIns="35718" rIns="71437" bIns="35718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defTabSz="469882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765" indent="0" algn="l" defTabSz="469882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765" indent="0" algn="l" defTabSz="469882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102" indent="-117280" algn="l" defTabSz="469882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335" algn="just" defTabSz="469882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6493" indent="0" algn="l" defTabSz="469882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2174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7113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205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699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933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88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482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976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470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964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458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9526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89" y="367917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437" tIns="35718" rIns="71437" bIns="3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89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437" tIns="35718" rIns="71437" bIns="3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36"/>
            <a:ext cx="619125" cy="473869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976"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966"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4947"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9930"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179" algn="l" defTabSz="469148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179" algn="l" defTabSz="469148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653" indent="-116672" algn="l" defTabSz="469148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551" algn="just" defTabSz="469148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6202" algn="l" defTabSz="469148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2174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7113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205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699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933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88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482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976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470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964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458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9526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9" y="367530"/>
            <a:ext cx="7343873" cy="832711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9" y="1200151"/>
            <a:ext cx="7343873" cy="3626943"/>
          </a:xfrm>
          <a:prstGeom prst="rect">
            <a:avLst/>
          </a:prstGeom>
        </p:spPr>
        <p:txBody>
          <a:bodyPr vert="horz" lIns="71437" tIns="35718" rIns="71437" bIns="35718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69882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765" indent="0" algn="l" defTabSz="469882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765" indent="0" algn="l" defTabSz="469882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102" indent="-117280" algn="l" defTabSz="469882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335" algn="just" defTabSz="469882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6493" indent="0" algn="l" defTabSz="469882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2174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7113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205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699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933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88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482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976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470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964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458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9526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9" y="367530"/>
            <a:ext cx="7343873" cy="832711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9" y="1200151"/>
            <a:ext cx="7343873" cy="3626943"/>
          </a:xfrm>
          <a:prstGeom prst="rect">
            <a:avLst/>
          </a:prstGeom>
        </p:spPr>
        <p:txBody>
          <a:bodyPr vert="horz" lIns="71437" tIns="35718" rIns="71437" bIns="35718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69882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765" indent="0" algn="l" defTabSz="469882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765" indent="0" algn="l" defTabSz="469882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102" indent="-117280" algn="l" defTabSz="469882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335" algn="just" defTabSz="469882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6493" indent="0" algn="l" defTabSz="469882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2174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7113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205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699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933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88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482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976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470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964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458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9526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7" y="367162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87" tIns="40793" rIns="81587" bIns="407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7" y="1199754"/>
            <a:ext cx="7343979" cy="36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87" tIns="40793" rIns="81587" bIns="40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4767700"/>
            <a:ext cx="2133962" cy="273211"/>
          </a:xfrm>
          <a:prstGeom prst="rect">
            <a:avLst/>
          </a:prstGeom>
        </p:spPr>
        <p:txBody>
          <a:bodyPr vert="horz" wrap="square" lIns="81587" tIns="40793" rIns="81587" bIns="40793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defTabSz="8137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67" y="4767700"/>
            <a:ext cx="2896867" cy="273211"/>
          </a:xfrm>
          <a:prstGeom prst="rect">
            <a:avLst/>
          </a:prstGeom>
        </p:spPr>
        <p:txBody>
          <a:bodyPr vert="horz" wrap="square" lIns="81587" tIns="40793" rIns="81587" bIns="40793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FFFFFF"/>
                </a:solidFill>
              </a:defRPr>
            </a:lvl1pPr>
          </a:lstStyle>
          <a:p>
            <a:pPr defTabSz="813758"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4531204"/>
            <a:ext cx="620370" cy="474071"/>
          </a:xfrm>
          <a:prstGeom prst="rect">
            <a:avLst/>
          </a:prstGeom>
        </p:spPr>
        <p:txBody>
          <a:bodyPr vert="horz" wrap="square" lIns="81587" tIns="40793" rIns="81587" bIns="40793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lnSpc>
                <a:spcPts val="1878"/>
              </a:lnSpc>
              <a:defRPr sz="2100">
                <a:solidFill>
                  <a:schemeClr val="bg1"/>
                </a:solidFill>
              </a:defRPr>
            </a:lvl1pPr>
          </a:lstStyle>
          <a:p>
            <a:pPr defTabSz="813758" fontAlgn="base">
              <a:spcBef>
                <a:spcPct val="0"/>
              </a:spcBef>
              <a:spcAft>
                <a:spcPct val="0"/>
              </a:spcAft>
              <a:defRPr/>
            </a:pPr>
            <a:fld id="{7AF71CD8-39A3-42DB-A2E9-03959DE16221}" type="slidenum">
              <a:rPr lang="ru-RU">
                <a:solidFill>
                  <a:prstClr val="black"/>
                </a:solidFill>
              </a:rPr>
              <a:pPr defTabSz="81375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hf hdr="0" ftr="0" dt="0"/>
  <p:txStyles>
    <p:titleStyle>
      <a:lvl1pPr algn="l" defTabSz="81375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375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375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375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375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617" algn="l" defTabSz="815810" rtl="0" fontAlgn="base">
        <a:lnSpc>
          <a:spcPts val="4067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5230" algn="l" defTabSz="815810" rtl="0" fontAlgn="base">
        <a:lnSpc>
          <a:spcPts val="4067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2846" algn="l" defTabSz="815810" rtl="0" fontAlgn="base">
        <a:lnSpc>
          <a:spcPts val="4067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30461" algn="l" defTabSz="815810" rtl="0" fontAlgn="base">
        <a:lnSpc>
          <a:spcPts val="4067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020" algn="l" defTabSz="813758" rtl="0" eaLnBrk="0" fontAlgn="base" hangingPunct="0">
        <a:spcBef>
          <a:spcPct val="20000"/>
        </a:spcBef>
        <a:spcAft>
          <a:spcPct val="0"/>
        </a:spcAft>
        <a:buFont typeface="+mj-lt"/>
        <a:defRPr sz="2900" kern="1200">
          <a:solidFill>
            <a:srgbClr val="005AA9"/>
          </a:solidFill>
          <a:latin typeface="+mj-lt"/>
          <a:ea typeface="+mn-ea"/>
          <a:cs typeface="+mn-cs"/>
        </a:defRPr>
      </a:lvl1pPr>
      <a:lvl2pPr marL="282020" algn="l" defTabSz="813758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5343" indent="-201265" algn="l" defTabSz="81375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indent="279535" algn="just" defTabSz="81375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0625" algn="l" defTabSz="81375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3625" indent="-203966" algn="l" defTabSz="8158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1556" indent="-203966" algn="l" defTabSz="8158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9489" indent="-203966" algn="l" defTabSz="8158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7420" indent="-203966" algn="l" defTabSz="8158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58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932" algn="l" defTabSz="8158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864" algn="l" defTabSz="8158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795" algn="l" defTabSz="8158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727" algn="l" defTabSz="8158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658" algn="l" defTabSz="8158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7591" algn="l" defTabSz="8158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5523" algn="l" defTabSz="8158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454" algn="l" defTabSz="8158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9" y="367530"/>
            <a:ext cx="7343873" cy="832711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9" y="1200151"/>
            <a:ext cx="7343873" cy="3626943"/>
          </a:xfrm>
          <a:prstGeom prst="rect">
            <a:avLst/>
          </a:prstGeom>
        </p:spPr>
        <p:txBody>
          <a:bodyPr vert="horz" lIns="71437" tIns="35718" rIns="71437" bIns="35718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</p:sldLayoutIdLst>
  <p:hf hdr="0" ftr="0" dt="0"/>
  <p:txStyles>
    <p:titleStyle>
      <a:lvl1pPr algn="l" defTabSz="469882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765" indent="0" algn="l" defTabSz="469882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765" indent="0" algn="l" defTabSz="469882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102" indent="-117280" algn="l" defTabSz="469882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335" algn="just" defTabSz="469882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6493" indent="0" algn="l" defTabSz="469882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2174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7113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205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699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933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88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482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976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470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964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458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9526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9" y="367530"/>
            <a:ext cx="7343873" cy="832711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9" y="1200151"/>
            <a:ext cx="7343873" cy="3626943"/>
          </a:xfrm>
          <a:prstGeom prst="rect">
            <a:avLst/>
          </a:prstGeom>
        </p:spPr>
        <p:txBody>
          <a:bodyPr vert="horz" lIns="71437" tIns="35718" rIns="71437" bIns="35718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</p:sldLayoutIdLst>
  <p:hf hdr="0" ftr="0" dt="0"/>
  <p:txStyles>
    <p:titleStyle>
      <a:lvl1pPr algn="l" defTabSz="469882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765" indent="0" algn="l" defTabSz="469882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765" indent="0" algn="l" defTabSz="469882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102" indent="-117280" algn="l" defTabSz="469882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335" algn="just" defTabSz="469882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6493" indent="0" algn="l" defTabSz="469882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2174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7113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205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699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933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88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482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976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470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964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458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9526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9" y="367530"/>
            <a:ext cx="7343873" cy="832711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9" y="1200151"/>
            <a:ext cx="7343873" cy="3626943"/>
          </a:xfrm>
          <a:prstGeom prst="rect">
            <a:avLst/>
          </a:prstGeom>
        </p:spPr>
        <p:txBody>
          <a:bodyPr vert="horz" lIns="71437" tIns="35718" rIns="71437" bIns="35718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</p:sldLayoutIdLst>
  <p:hf hdr="0" ftr="0" dt="0"/>
  <p:txStyles>
    <p:titleStyle>
      <a:lvl1pPr algn="l" defTabSz="469882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765" indent="0" algn="l" defTabSz="469882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765" indent="0" algn="l" defTabSz="469882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102" indent="-117280" algn="l" defTabSz="469882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335" algn="just" defTabSz="469882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6493" indent="0" algn="l" defTabSz="469882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2174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7113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205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699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933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88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482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976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470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964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458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9526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89" y="367917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437" tIns="35718" rIns="71437" bIns="3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89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437" tIns="35718" rIns="71437" bIns="3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36"/>
            <a:ext cx="619125" cy="473869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</p:sldLayoutIdLst>
  <p:hf hdr="0" ftr="0" dt="0"/>
  <p:txStyles>
    <p:titleStyle>
      <a:lvl1pPr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976"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966"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4947"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9930"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179" algn="l" defTabSz="469148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179" algn="l" defTabSz="469148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653" indent="-116672" algn="l" defTabSz="469148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551" algn="just" defTabSz="469148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6202" algn="l" defTabSz="469148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2174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7113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205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699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933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88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482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976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470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964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458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9526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9" y="367530"/>
            <a:ext cx="7343873" cy="832711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9" y="1200151"/>
            <a:ext cx="7343873" cy="3626943"/>
          </a:xfrm>
          <a:prstGeom prst="rect">
            <a:avLst/>
          </a:prstGeom>
        </p:spPr>
        <p:txBody>
          <a:bodyPr vert="horz" lIns="71437" tIns="35718" rIns="71437" bIns="35718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</p:sldLayoutIdLst>
  <p:hf hdr="0" ftr="0" dt="0"/>
  <p:txStyles>
    <p:titleStyle>
      <a:lvl1pPr algn="l" defTabSz="469882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765" indent="0" algn="l" defTabSz="469882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765" indent="0" algn="l" defTabSz="469882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102" indent="-117280" algn="l" defTabSz="469882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335" algn="just" defTabSz="469882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6493" indent="0" algn="l" defTabSz="469882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2174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7113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205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699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933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88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482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976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470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964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458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9526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9" y="367530"/>
            <a:ext cx="7343873" cy="832711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9" y="1200151"/>
            <a:ext cx="7343873" cy="3626943"/>
          </a:xfrm>
          <a:prstGeom prst="rect">
            <a:avLst/>
          </a:prstGeom>
        </p:spPr>
        <p:txBody>
          <a:bodyPr vert="horz" lIns="71437" tIns="35718" rIns="71437" bIns="35718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</p:sldLayoutIdLst>
  <p:hf hdr="0" ftr="0" dt="0"/>
  <p:txStyles>
    <p:titleStyle>
      <a:lvl1pPr algn="l" defTabSz="469882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765" indent="0" algn="l" defTabSz="469882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765" indent="0" algn="l" defTabSz="469882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102" indent="-117280" algn="l" defTabSz="469882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335" algn="just" defTabSz="469882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6493" indent="0" algn="l" defTabSz="469882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2174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7113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205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699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933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88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482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976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470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964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458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9526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89" y="367917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437" tIns="35718" rIns="71437" bIns="3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89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437" tIns="35718" rIns="71437" bIns="3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5"/>
            <a:ext cx="2895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5" y="4531536"/>
            <a:ext cx="619125" cy="473869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4976"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69966"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4947"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39930" algn="l" defTabSz="469148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179" algn="l" defTabSz="469148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179" algn="l" defTabSz="469148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0653" indent="-116672" algn="l" defTabSz="469148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551" algn="just" defTabSz="469148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6202" algn="l" defTabSz="469148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2174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7113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205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699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933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88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482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976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470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964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458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9526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69" y="367530"/>
            <a:ext cx="7343873" cy="832711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69" y="1200151"/>
            <a:ext cx="7343873" cy="3626943"/>
          </a:xfrm>
          <a:prstGeom prst="rect">
            <a:avLst/>
          </a:prstGeom>
        </p:spPr>
        <p:txBody>
          <a:bodyPr vert="horz" lIns="71437" tIns="35718" rIns="71437" bIns="35718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6"/>
            <a:ext cx="2895600" cy="273844"/>
          </a:xfrm>
          <a:prstGeom prst="rect">
            <a:avLst/>
          </a:prstGeom>
        </p:spPr>
        <p:txBody>
          <a:bodyPr vert="horz" lIns="71437" tIns="35718" rIns="71437" bIns="35718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437" tIns="35718" rIns="71437" bIns="35718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69882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3765" indent="0" algn="l" defTabSz="469882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3765" indent="0" algn="l" defTabSz="469882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102" indent="-117280" algn="l" defTabSz="469882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335" algn="just" defTabSz="469882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6493" indent="0" algn="l" defTabSz="469882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2174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7113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205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96996" indent="-117467" algn="l" defTabSz="469882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4933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6988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4822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3976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4705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0964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4584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79526" algn="l" defTabSz="469882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image" Target="../media/image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2101538"/>
            <a:ext cx="7772400" cy="110251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Презентационные материалы по новому порядку применения контрольно-кассовой техники</a:t>
            </a:r>
            <a:b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Федерального закона от 03.07.2016 № 290-ФЗ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24998" y="4064150"/>
            <a:ext cx="4803145" cy="629305"/>
          </a:xfrm>
        </p:spPr>
        <p:txBody>
          <a:bodyPr>
            <a:normAutofit/>
          </a:bodyPr>
          <a:lstStyle/>
          <a:p>
            <a:r>
              <a:rPr lang="ru-RU" dirty="0" smtClean="0"/>
              <a:t>Управление Федеральной налоговой службы</a:t>
            </a:r>
            <a:endParaRPr lang="en-US" dirty="0" smtClean="0"/>
          </a:p>
          <a:p>
            <a:r>
              <a:rPr lang="ru-RU" dirty="0"/>
              <a:t>п</a:t>
            </a:r>
            <a:r>
              <a:rPr lang="ru-RU" dirty="0" smtClean="0"/>
              <a:t>о Удмуртской Республике</a:t>
            </a:r>
          </a:p>
        </p:txBody>
      </p:sp>
    </p:spTree>
    <p:extLst>
      <p:ext uri="{BB962C8B-B14F-4D97-AF65-F5344CB8AC3E}">
        <p14:creationId xmlns:p14="http://schemas.microsoft.com/office/powerpoint/2010/main" val="3211741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1185083" y="269972"/>
            <a:ext cx="6958454" cy="734323"/>
          </a:xfrm>
        </p:spPr>
        <p:txBody>
          <a:bodyPr/>
          <a:lstStyle/>
          <a:p>
            <a:pPr algn="ctr" defTabSz="814878" fontAlgn="base">
              <a:spcAft>
                <a:spcPct val="0"/>
              </a:spcAft>
            </a:pPr>
            <a:r>
              <a:rPr lang="ru-RU" altLang="ru-RU" sz="1900" dirty="0" smtClean="0"/>
              <a:t>Наиболее распространенные в розничной торговле подакцизные товары</a:t>
            </a:r>
            <a:r>
              <a:rPr lang="en-US" altLang="ru-RU" sz="1900" dirty="0" smtClean="0"/>
              <a:t> (</a:t>
            </a:r>
            <a:r>
              <a:rPr lang="ru-RU" altLang="ru-RU" sz="1900" dirty="0" smtClean="0"/>
              <a:t>ст. 181 Налогового кодекса)</a:t>
            </a:r>
            <a:endParaRPr lang="ru-RU" altLang="ru-RU" sz="1900" dirty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328155" y="4579799"/>
            <a:ext cx="620369" cy="474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4878" eaLnBrk="0" hangingPunct="0">
              <a:spcBef>
                <a:spcPct val="20000"/>
              </a:spcBef>
              <a:buFont typeface="+mj-lt"/>
              <a:defRPr sz="2900">
                <a:solidFill>
                  <a:srgbClr val="005AA9"/>
                </a:solidFill>
                <a:latin typeface="Calibri" pitchFamily="34" charset="0"/>
              </a:defRPr>
            </a:lvl1pPr>
            <a:lvl2pPr marL="581346" indent="-223594" defTabSz="814878" eaLnBrk="0" hangingPunct="0">
              <a:spcBef>
                <a:spcPct val="20000"/>
              </a:spcBef>
              <a:buFont typeface="Arial" pitchFamily="34" charset="0"/>
              <a:defRPr sz="1900">
                <a:solidFill>
                  <a:srgbClr val="504F53"/>
                </a:solidFill>
                <a:latin typeface="Calibri" pitchFamily="34" charset="0"/>
              </a:defRPr>
            </a:lvl2pPr>
            <a:lvl3pPr marL="555259" indent="-201235" defTabSz="814878" eaLnBrk="0" hangingPunct="0">
              <a:spcBef>
                <a:spcPct val="20000"/>
              </a:spcBef>
              <a:buFont typeface="Arial" pitchFamily="34" charset="0"/>
              <a:buChar char="•"/>
              <a:defRPr sz="1900">
                <a:solidFill>
                  <a:srgbClr val="504F53"/>
                </a:solidFill>
                <a:latin typeface="Calibri" pitchFamily="34" charset="0"/>
              </a:defRPr>
            </a:lvl3pPr>
            <a:lvl4pPr marL="1252129" indent="-178875" algn="just" defTabSz="814878" eaLnBrk="0" hangingPunct="0">
              <a:lnSpc>
                <a:spcPts val="1409"/>
              </a:lnSpc>
              <a:spcBef>
                <a:spcPts val="313"/>
              </a:spcBef>
              <a:buFont typeface="Arial" pitchFamily="34" charset="0"/>
              <a:defRPr sz="1300">
                <a:solidFill>
                  <a:srgbClr val="504F53"/>
                </a:solidFill>
                <a:latin typeface="Calibri" pitchFamily="34" charset="0"/>
              </a:defRPr>
            </a:lvl4pPr>
            <a:lvl5pPr marL="1609879" indent="-178875" defTabSz="814878" eaLnBrk="0" hangingPunct="0">
              <a:lnSpc>
                <a:spcPts val="1409"/>
              </a:lnSpc>
              <a:spcBef>
                <a:spcPts val="313"/>
              </a:spcBef>
              <a:buFont typeface="Arial" pitchFamily="34" charset="0"/>
              <a:defRPr sz="1100">
                <a:solidFill>
                  <a:srgbClr val="8D8C90"/>
                </a:solidFill>
                <a:latin typeface="Calibri" pitchFamily="34" charset="0"/>
              </a:defRPr>
            </a:lvl5pPr>
            <a:lvl6pPr marL="1967630" indent="-178875" defTabSz="814878" eaLnBrk="0" fontAlgn="base" hangingPunct="0">
              <a:lnSpc>
                <a:spcPts val="1409"/>
              </a:lnSpc>
              <a:spcBef>
                <a:spcPts val="313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8D8C90"/>
                </a:solidFill>
                <a:latin typeface="Calibri" pitchFamily="34" charset="0"/>
              </a:defRPr>
            </a:lvl6pPr>
            <a:lvl7pPr marL="2325382" indent="-178875" defTabSz="814878" eaLnBrk="0" fontAlgn="base" hangingPunct="0">
              <a:lnSpc>
                <a:spcPts val="1409"/>
              </a:lnSpc>
              <a:spcBef>
                <a:spcPts val="313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8D8C90"/>
                </a:solidFill>
                <a:latin typeface="Calibri" pitchFamily="34" charset="0"/>
              </a:defRPr>
            </a:lvl7pPr>
            <a:lvl8pPr marL="2683132" indent="-178875" defTabSz="814878" eaLnBrk="0" fontAlgn="base" hangingPunct="0">
              <a:lnSpc>
                <a:spcPts val="1409"/>
              </a:lnSpc>
              <a:spcBef>
                <a:spcPts val="313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8D8C90"/>
                </a:solidFill>
                <a:latin typeface="Calibri" pitchFamily="34" charset="0"/>
              </a:defRPr>
            </a:lvl8pPr>
            <a:lvl9pPr marL="3040883" indent="-178875" defTabSz="814878" eaLnBrk="0" fontAlgn="base" hangingPunct="0">
              <a:lnSpc>
                <a:spcPts val="1409"/>
              </a:lnSpc>
              <a:spcBef>
                <a:spcPts val="313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9062B0-0551-4B0A-A24E-FF800B54BAE8}" type="slidenum">
              <a:rPr lang="ru-RU" altLang="ru-RU" sz="210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2100">
              <a:solidFill>
                <a:srgbClr val="FFFFFF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0144" y="1151160"/>
            <a:ext cx="8311864" cy="3575505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1. Алкогольная </a:t>
            </a:r>
            <a:r>
              <a:rPr lang="ru-RU" sz="1600" dirty="0"/>
              <a:t>продукция (водка, ликероводочные изделия, коньяки, вино, фруктовое вино, ликерное вино, игристое вино (шампанское), винные напитки, сидр, </a:t>
            </a:r>
            <a:r>
              <a:rPr lang="ru-RU" sz="1600" dirty="0" err="1"/>
              <a:t>пуаре</a:t>
            </a:r>
            <a:r>
              <a:rPr lang="ru-RU" sz="1600" dirty="0"/>
              <a:t>, медовуха, пиво, напитки, изготавливаемые на основе пива, иные напитки с объемной долей этилового спирта более 0,5 </a:t>
            </a:r>
            <a:r>
              <a:rPr lang="ru-RU" sz="1600" dirty="0" smtClean="0"/>
              <a:t>процента.</a:t>
            </a:r>
          </a:p>
          <a:p>
            <a:r>
              <a:rPr lang="ru-RU" sz="1600" dirty="0" smtClean="0"/>
              <a:t>2. </a:t>
            </a:r>
            <a:r>
              <a:rPr lang="ru-RU" sz="1600" dirty="0"/>
              <a:t>Т</a:t>
            </a:r>
            <a:r>
              <a:rPr lang="ru-RU" sz="1600" dirty="0" smtClean="0"/>
              <a:t>абачная </a:t>
            </a:r>
            <a:r>
              <a:rPr lang="ru-RU" sz="1600" dirty="0"/>
              <a:t>продукция;</a:t>
            </a:r>
          </a:p>
          <a:p>
            <a:r>
              <a:rPr lang="ru-RU" sz="1600" dirty="0" smtClean="0"/>
              <a:t>3. </a:t>
            </a:r>
            <a:r>
              <a:rPr lang="ru-RU" sz="1600" dirty="0"/>
              <a:t>А</a:t>
            </a:r>
            <a:r>
              <a:rPr lang="ru-RU" sz="1600" dirty="0" smtClean="0"/>
              <a:t>втомобили </a:t>
            </a:r>
            <a:r>
              <a:rPr lang="ru-RU" sz="1600" dirty="0"/>
              <a:t>легковые;</a:t>
            </a:r>
          </a:p>
          <a:p>
            <a:r>
              <a:rPr lang="ru-RU" sz="1600" dirty="0" smtClean="0"/>
              <a:t>4. </a:t>
            </a:r>
            <a:r>
              <a:rPr lang="ru-RU" sz="1600" dirty="0"/>
              <a:t>М</a:t>
            </a:r>
            <a:r>
              <a:rPr lang="ru-RU" sz="1600" dirty="0" smtClean="0"/>
              <a:t>отоциклы </a:t>
            </a:r>
            <a:r>
              <a:rPr lang="ru-RU" sz="1600" dirty="0"/>
              <a:t>с мощностью двигателя свыше 112,5 кВт (150 </a:t>
            </a:r>
            <a:r>
              <a:rPr lang="ru-RU" sz="1600" dirty="0" err="1"/>
              <a:t>л.с</a:t>
            </a:r>
            <a:r>
              <a:rPr lang="ru-RU" sz="1600" dirty="0"/>
              <a:t>.);</a:t>
            </a:r>
          </a:p>
          <a:p>
            <a:r>
              <a:rPr lang="ru-RU" sz="1600" dirty="0" smtClean="0"/>
              <a:t>5. </a:t>
            </a:r>
            <a:r>
              <a:rPr lang="ru-RU" sz="1600" dirty="0"/>
              <a:t>А</a:t>
            </a:r>
            <a:r>
              <a:rPr lang="ru-RU" sz="1600" dirty="0" smtClean="0"/>
              <a:t>втомобильный </a:t>
            </a:r>
            <a:r>
              <a:rPr lang="ru-RU" sz="1600" dirty="0"/>
              <a:t>бензин;</a:t>
            </a:r>
          </a:p>
          <a:p>
            <a:r>
              <a:rPr lang="ru-RU" sz="1600" dirty="0" smtClean="0"/>
              <a:t>6. </a:t>
            </a:r>
            <a:r>
              <a:rPr lang="ru-RU" sz="1600" dirty="0"/>
              <a:t>Д</a:t>
            </a:r>
            <a:r>
              <a:rPr lang="ru-RU" sz="1600" dirty="0" smtClean="0"/>
              <a:t>изельное </a:t>
            </a:r>
            <a:r>
              <a:rPr lang="ru-RU" sz="1600" dirty="0"/>
              <a:t>топливо;</a:t>
            </a:r>
          </a:p>
          <a:p>
            <a:r>
              <a:rPr lang="ru-RU" sz="1600" dirty="0" smtClean="0"/>
              <a:t>7. </a:t>
            </a:r>
            <a:r>
              <a:rPr lang="ru-RU" sz="1600" dirty="0"/>
              <a:t>М</a:t>
            </a:r>
            <a:r>
              <a:rPr lang="ru-RU" sz="1600" dirty="0" smtClean="0"/>
              <a:t>оторные </a:t>
            </a:r>
            <a:r>
              <a:rPr lang="ru-RU" sz="1600" dirty="0"/>
              <a:t>масла для дизельных и (или) карбюраторных (</a:t>
            </a:r>
            <a:r>
              <a:rPr lang="ru-RU" sz="1600" dirty="0" err="1"/>
              <a:t>инжекторных</a:t>
            </a:r>
            <a:r>
              <a:rPr lang="ru-RU" sz="1600" dirty="0"/>
              <a:t>) двигателей;</a:t>
            </a:r>
          </a:p>
          <a:p>
            <a:pPr>
              <a:defRPr/>
            </a:pPr>
            <a:r>
              <a:rPr lang="ru-RU" sz="1600" dirty="0" smtClean="0"/>
              <a:t>8. Электронные </a:t>
            </a:r>
            <a:r>
              <a:rPr lang="ru-RU" sz="1600" dirty="0"/>
              <a:t>системы доставки </a:t>
            </a:r>
            <a:r>
              <a:rPr lang="ru-RU" sz="1600" dirty="0" smtClean="0"/>
              <a:t>никотина (электронные сигареты);</a:t>
            </a:r>
          </a:p>
          <a:p>
            <a:pPr>
              <a:defRPr/>
            </a:pPr>
            <a:r>
              <a:rPr lang="ru-RU" sz="1600" dirty="0" smtClean="0"/>
              <a:t>9. </a:t>
            </a:r>
            <a:r>
              <a:rPr lang="ru-RU" sz="1600" dirty="0"/>
              <a:t>Ж</a:t>
            </a:r>
            <a:r>
              <a:rPr lang="ru-RU" sz="1600" dirty="0" smtClean="0"/>
              <a:t>идкости </a:t>
            </a:r>
            <a:r>
              <a:rPr lang="ru-RU" sz="1600" dirty="0"/>
              <a:t>для электронных систем доставки </a:t>
            </a:r>
            <a:r>
              <a:rPr lang="ru-RU" sz="1600" dirty="0" smtClean="0"/>
              <a:t>никотина (</a:t>
            </a:r>
            <a:r>
              <a:rPr lang="ru-RU" sz="1600" dirty="0"/>
              <a:t>жидкость с содержанием жидкого никотина в объеме от 0,1 </a:t>
            </a:r>
            <a:r>
              <a:rPr lang="ru-RU" sz="1600" dirty="0" smtClean="0"/>
              <a:t>мг/мл).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501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Регистрационный учет ККТ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2302570"/>
              </p:ext>
            </p:extLst>
          </p:nvPr>
        </p:nvGraphicFramePr>
        <p:xfrm>
          <a:off x="448734" y="1142999"/>
          <a:ext cx="7984066" cy="375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1574801" y="2254152"/>
            <a:ext cx="5725160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574801" y="3149600"/>
            <a:ext cx="5725160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574801" y="4686319"/>
            <a:ext cx="5725160" cy="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anchor="ctr" anchorCtr="0"/>
          <a:lstStyle/>
          <a:p>
            <a:pPr algn="ctr"/>
            <a:fld id="{2239DDAF-0AF6-4ABE-B83B-855404764931}" type="slidenum">
              <a:rPr lang="ru-RU"/>
              <a:pPr algn="ctr"/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31324" y="2662014"/>
            <a:ext cx="5030041" cy="1131302"/>
          </a:xfrm>
          <a:prstGeom prst="rect">
            <a:avLst/>
          </a:prstGeom>
        </p:spPr>
        <p:txBody>
          <a:bodyPr vert="horz" wrap="square" lIns="53607" tIns="26804" rIns="53607" bIns="26804" rtlCol="0" anchor="ctr">
            <a:normAutofit/>
          </a:bodyPr>
          <a:lstStyle/>
          <a:p>
            <a:pPr marL="352473" indent="-352473" defTabSz="53608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Порядок действий по переходу на новый порядок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08361465"/>
              </p:ext>
            </p:extLst>
          </p:nvPr>
        </p:nvGraphicFramePr>
        <p:xfrm>
          <a:off x="822637" y="1570060"/>
          <a:ext cx="7337192" cy="1226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44092606"/>
              </p:ext>
            </p:extLst>
          </p:nvPr>
        </p:nvGraphicFramePr>
        <p:xfrm>
          <a:off x="822637" y="3471361"/>
          <a:ext cx="7337192" cy="1226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22637" y="1205157"/>
            <a:ext cx="4544122" cy="364902"/>
          </a:xfrm>
          <a:prstGeom prst="rect">
            <a:avLst/>
          </a:prstGeom>
        </p:spPr>
        <p:txBody>
          <a:bodyPr vert="horz" wrap="none" lIns="104116" tIns="52059" rIns="104116" bIns="52059" rtlCol="0" anchor="ctr">
            <a:noAutofit/>
          </a:bodyPr>
          <a:lstStyle/>
          <a:p>
            <a:pPr defTabSz="1041177">
              <a:spcBef>
                <a:spcPct val="0"/>
              </a:spcBef>
            </a:pPr>
            <a:r>
              <a:rPr lang="ru-RU" sz="16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Снимаем старую ККТ с регистрации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2648" y="3045215"/>
            <a:ext cx="7808615" cy="364902"/>
          </a:xfrm>
          <a:prstGeom prst="rect">
            <a:avLst/>
          </a:prstGeom>
        </p:spPr>
        <p:txBody>
          <a:bodyPr vert="horz" wrap="none" lIns="104116" tIns="52059" rIns="104116" bIns="52059" rtlCol="0" anchor="ctr">
            <a:noAutofit/>
          </a:bodyPr>
          <a:lstStyle/>
          <a:p>
            <a:pPr defTabSz="1041177">
              <a:spcBef>
                <a:spcPct val="0"/>
              </a:spcBef>
            </a:pPr>
            <a:r>
              <a:rPr lang="ru-RU" sz="16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Модернизируем ККТ и регистрируем в соответствии с новым порядком</a:t>
            </a:r>
          </a:p>
        </p:txBody>
      </p:sp>
    </p:spTree>
    <p:extLst>
      <p:ext uri="{BB962C8B-B14F-4D97-AF65-F5344CB8AC3E}">
        <p14:creationId xmlns:p14="http://schemas.microsoft.com/office/powerpoint/2010/main" val="28976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47757" y="375804"/>
            <a:ext cx="7337192" cy="6507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6987" tIns="23491" rIns="46987" bIns="23491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2594">
              <a:lnSpc>
                <a:spcPts val="4556"/>
              </a:lnSpc>
            </a:pPr>
            <a:r>
              <a:rPr lang="ru-RU" sz="2200" dirty="0"/>
              <a:t>Мобильное приложение проверки чеков</a:t>
            </a:r>
          </a:p>
        </p:txBody>
      </p:sp>
      <p:pic>
        <p:nvPicPr>
          <p:cNvPr id="1027" name="Picture 3" descr="C:\Users\0000-05-323\AppData\Local\Microsoft\Windows\Temporary Internet Files\Content.Outlook\EL36PZT6\Screenshot_2016-06-24-09-58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29" y="1613140"/>
            <a:ext cx="1469118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0000-05-323\AppData\Local\Microsoft\Windows\Temporary Internet Files\Content.Outlook\EL36PZT6\Screenshot_2016-06-24-10-00-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17" y="1918117"/>
            <a:ext cx="1469118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0000-05-323\AppData\Local\Microsoft\Windows\Temporary Internet Files\Content.Outlook\EL36PZT6\Screenshot_2016-06-24-10-02-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5" y="1733097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0000-05-323\AppData\Local\Microsoft\Windows\Temporary Internet Files\Content.Outlook\EL36PZT6\Screenshot_2016-06-24-09-54-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77" y="2211415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0000-05-323\AppData\Local\Microsoft\Windows\Temporary Internet Files\Content.Outlook\EL36PZT6\Screenshot_2016-06-24-10-00-5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109" y="2345889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0000-05-323\AppData\Local\Microsoft\Windows\Temporary Internet Files\Content.Outlook\EL36PZT6\Screenshot_2016-06-24-10-02-2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16" y="1607777"/>
            <a:ext cx="1459682" cy="259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2561" y="1135572"/>
            <a:ext cx="2118287" cy="388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4116" tIns="52059" rIns="104116" bIns="52059" rtlCol="0" anchor="ctr">
            <a:normAutofit/>
          </a:bodyPr>
          <a:lstStyle/>
          <a:p>
            <a:pPr algn="ctr" defTabSz="1041177">
              <a:spcBef>
                <a:spcPct val="0"/>
              </a:spcBef>
            </a:pPr>
            <a:r>
              <a:rPr lang="ru-RU" sz="18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Персонализация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67103" y="1135572"/>
            <a:ext cx="2118287" cy="388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4116" tIns="52059" rIns="104116" bIns="52059" rtlCol="0" anchor="ctr">
            <a:normAutofit/>
          </a:bodyPr>
          <a:lstStyle/>
          <a:p>
            <a:pPr algn="ctr" defTabSz="1041177">
              <a:spcBef>
                <a:spcPct val="0"/>
              </a:spcBef>
            </a:pPr>
            <a:r>
              <a:rPr lang="ru-RU" sz="18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Проверка чеков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24855" y="4531536"/>
            <a:ext cx="619125" cy="473869"/>
          </a:xfrm>
          <a:prstGeom prst="rect">
            <a:avLst/>
          </a:prstGeom>
        </p:spPr>
        <p:txBody>
          <a:bodyPr/>
          <a:lstStyle/>
          <a:p>
            <a:fld id="{D57E3FE5-A9B2-4740-BCFC-E5DFD07173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3963981"/>
              </p:ext>
            </p:extLst>
          </p:nvPr>
        </p:nvGraphicFramePr>
        <p:xfrm>
          <a:off x="419818" y="1380237"/>
          <a:ext cx="7930552" cy="3542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Arial" panose="020B0604020202020204" pitchFamily="34" charset="0"/>
              </a:rPr>
              <a:t>Что дает новый порядок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7244476" y="3833095"/>
            <a:ext cx="967112" cy="5298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73" tIns="45636" rIns="91273" bIns="45636" anchor="ctr"/>
          <a:lstStyle/>
          <a:p>
            <a:pPr algn="ctr">
              <a:defRPr/>
            </a:pPr>
            <a:r>
              <a:rPr lang="ru-RU" dirty="0" smtClean="0"/>
              <a:t>ФНС России</a:t>
            </a:r>
            <a:endParaRPr lang="ru-RU" dirty="0"/>
          </a:p>
        </p:txBody>
      </p:sp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71437" tIns="35718" rIns="71437" bIns="35718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200" dirty="0">
                <a:latin typeface="Arial" panose="020B0604020202020204" pitchFamily="34" charset="0"/>
              </a:rPr>
              <a:t>Отличия нового и старого порядков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43856" y="1205156"/>
            <a:ext cx="3999548" cy="3684242"/>
          </a:xfrm>
        </p:spPr>
        <p:txBody>
          <a:bodyPr/>
          <a:lstStyle/>
          <a:p>
            <a:pPr algn="ctr"/>
            <a:r>
              <a:rPr lang="ru-RU" sz="1600" b="1" dirty="0"/>
              <a:t>Было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Расчеты хранятся в памяти кассового аппарата и передаются раз в год в налоговый орган на физическом носителе. У налогового органа отсутствует информация о расчетах в течение длительного времени. Это влечет высокий риск корректировки расчетов со стороны предпринимателя. Налоговые органы вынуждены проверять по принципу «все подряд»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514945" y="1213511"/>
            <a:ext cx="3930327" cy="3791882"/>
          </a:xfrm>
        </p:spPr>
        <p:txBody>
          <a:bodyPr/>
          <a:lstStyle/>
          <a:p>
            <a:pPr algn="ctr"/>
            <a:r>
              <a:rPr lang="ru-RU" sz="1600" b="1" dirty="0"/>
              <a:t>Станет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/>
              <a:t>К</a:t>
            </a:r>
            <a:r>
              <a:rPr lang="ru-RU" b="1" dirty="0" smtClean="0"/>
              <a:t>аждый </a:t>
            </a:r>
            <a:r>
              <a:rPr lang="ru-RU" b="1" dirty="0"/>
              <a:t>расчет в момент его совершения </a:t>
            </a:r>
            <a:r>
              <a:rPr lang="ru-RU" b="1" dirty="0" smtClean="0"/>
              <a:t>передается на </a:t>
            </a:r>
            <a:r>
              <a:rPr lang="ru-RU" b="1" dirty="0"/>
              <a:t>сервер ФНС России. </a:t>
            </a:r>
            <a:r>
              <a:rPr lang="ru-RU" b="1" dirty="0" smtClean="0"/>
              <a:t>У покупателя есть возможность через </a:t>
            </a:r>
            <a:r>
              <a:rPr lang="ru-RU" b="1" dirty="0"/>
              <a:t>«облако» </a:t>
            </a:r>
            <a:r>
              <a:rPr lang="ru-RU" b="1" dirty="0" smtClean="0"/>
              <a:t>проверить любой свой чек и пожаловаться в ФНС России. Это позволяет автоматизировать выявление рисков нарушений и делает незаконные манипуляции  </a:t>
            </a:r>
            <a:r>
              <a:rPr lang="ru-RU" b="1" dirty="0"/>
              <a:t>с </a:t>
            </a:r>
            <a:r>
              <a:rPr lang="ru-RU" b="1" dirty="0" smtClean="0"/>
              <a:t>выручкой бессмысленными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674091" y="2322287"/>
            <a:ext cx="914400" cy="914400"/>
          </a:xfrm>
          <a:prstGeom prst="rect">
            <a:avLst/>
          </a:prstGeom>
        </p:spPr>
        <p:txBody>
          <a:bodyPr vert="horz" wrap="none" lIns="104116" tIns="52059" rIns="104116" bIns="52059" rtlCol="0" anchor="ctr">
            <a:normAutofit/>
          </a:bodyPr>
          <a:lstStyle/>
          <a:p>
            <a:pPr defTabSz="1041177">
              <a:spcBef>
                <a:spcPct val="0"/>
              </a:spcBef>
            </a:pPr>
            <a:endParaRPr lang="ru-RU" sz="48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8" name="image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2637" y="3786056"/>
            <a:ext cx="846980" cy="66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76000"/>
              </a:schemeClr>
            </a:glow>
          </a:effectLst>
        </p:spPr>
      </p:pic>
      <p:pic>
        <p:nvPicPr>
          <p:cNvPr id="39" name="Picture 13" descr="C:\Users\Kundik\Downloads\MC90043159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42664" y="3862232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Скругленный прямоугольник 39"/>
          <p:cNvSpPr/>
          <p:nvPr/>
        </p:nvSpPr>
        <p:spPr>
          <a:xfrm>
            <a:off x="3267857" y="3806158"/>
            <a:ext cx="936336" cy="5298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73" tIns="45636" rIns="91273" bIns="45636" anchor="ctr"/>
          <a:lstStyle/>
          <a:p>
            <a:pPr algn="ctr">
              <a:defRPr/>
            </a:pPr>
            <a:r>
              <a:rPr lang="ru-RU" dirty="0" smtClean="0"/>
              <a:t>ФНС России</a:t>
            </a:r>
            <a:endParaRPr lang="ru-RU" dirty="0"/>
          </a:p>
        </p:txBody>
      </p:sp>
      <p:pic>
        <p:nvPicPr>
          <p:cNvPr id="41" name="Picture 13" descr="C:\Users\Kundik\Downloads\MC900431591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65452" y="3917634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Стрелка вниз 41"/>
          <p:cNvSpPr/>
          <p:nvPr/>
        </p:nvSpPr>
        <p:spPr>
          <a:xfrm rot="16200000">
            <a:off x="2346175" y="3478656"/>
            <a:ext cx="484632" cy="1230077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3" tIns="45636" rIns="91273" bIns="45636"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3696159"/>
            <a:ext cx="5667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 descr="New-Square-device-replaces-cash-register-Q1137T5J-x-larg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03" y="4527780"/>
            <a:ext cx="531326" cy="3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squar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29" y="4527792"/>
            <a:ext cx="568289" cy="40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Стрелка вниз 43"/>
          <p:cNvSpPr/>
          <p:nvPr/>
        </p:nvSpPr>
        <p:spPr>
          <a:xfrm rot="16200000">
            <a:off x="6068522" y="3459366"/>
            <a:ext cx="484632" cy="1263655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3" tIns="45636" rIns="91273" bIns="45636"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037373" y="3786993"/>
            <a:ext cx="579628" cy="608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273" tIns="45636" rIns="91273" bIns="45636" rtlCol="0"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@</a:t>
            </a: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45" name="image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04903" y="3671865"/>
            <a:ext cx="846980" cy="66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76000"/>
              </a:schemeClr>
            </a:glow>
          </a:effectLst>
        </p:spPr>
      </p:pic>
      <p:sp>
        <p:nvSpPr>
          <p:cNvPr id="46" name="Плюс 45"/>
          <p:cNvSpPr/>
          <p:nvPr/>
        </p:nvSpPr>
        <p:spPr>
          <a:xfrm>
            <a:off x="4840232" y="4222912"/>
            <a:ext cx="230337" cy="280048"/>
          </a:xfrm>
          <a:prstGeom prst="mathPlus">
            <a:avLst>
              <a:gd name="adj1" fmla="val 1352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273" tIns="45636" rIns="91273" bIns="45636"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792582" y="452305"/>
            <a:ext cx="7337192" cy="530976"/>
          </a:xfrm>
        </p:spPr>
        <p:txBody>
          <a:bodyPr/>
          <a:lstStyle/>
          <a:p>
            <a:r>
              <a:rPr lang="ru-RU" sz="2200" dirty="0">
                <a:latin typeface="Arial" panose="020B0604020202020204" pitchFamily="34" charset="0"/>
              </a:rPr>
              <a:t>Переходные положения закона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96422" y="1420188"/>
            <a:ext cx="1622330" cy="4658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73" tIns="45636" rIns="91273" bIns="45636" rtlCol="0" anchor="ctr"/>
          <a:lstStyle/>
          <a:p>
            <a:pPr algn="ctr"/>
            <a:r>
              <a:rPr lang="ru-RU" sz="1600" b="1" dirty="0"/>
              <a:t>2016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6559" y="1420188"/>
            <a:ext cx="2356179" cy="4658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73" tIns="45636" rIns="91273" bIns="45636" rtlCol="0" anchor="ctr"/>
          <a:lstStyle/>
          <a:p>
            <a:pPr algn="ctr"/>
            <a:r>
              <a:rPr lang="ru-RU" sz="1600" b="1" dirty="0"/>
              <a:t>2017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1168" y="1420188"/>
            <a:ext cx="2128609" cy="4658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73" tIns="45636" rIns="91273" bIns="45636" rtlCol="0" anchor="ctr"/>
          <a:lstStyle/>
          <a:p>
            <a:pPr algn="ctr"/>
            <a:r>
              <a:rPr lang="ru-RU" sz="1600" b="1" dirty="0"/>
              <a:t>2018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3805912" y="2581724"/>
            <a:ext cx="958736" cy="484632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273" tIns="45636" rIns="91273" bIns="45636" rtlCol="0" anchor="ctr"/>
          <a:lstStyle/>
          <a:p>
            <a:pPr algn="ctr"/>
            <a:r>
              <a:rPr lang="ru-RU" sz="700" dirty="0"/>
              <a:t>Регистрация только  по новому порядку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4764649" y="3126665"/>
            <a:ext cx="3365126" cy="484632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273" tIns="45636" rIns="91273" bIns="45636" rtlCol="0" anchor="ctr"/>
          <a:lstStyle/>
          <a:p>
            <a:pPr algn="ctr"/>
            <a:r>
              <a:rPr lang="ru-RU" dirty="0" smtClean="0"/>
              <a:t>Обязательный новый порядок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7084060" y="4430541"/>
            <a:ext cx="1189928" cy="484632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273" tIns="45636" rIns="91273" bIns="45636" rtlCol="0" anchor="ctr"/>
          <a:lstStyle/>
          <a:p>
            <a:pPr algn="ctr"/>
            <a:r>
              <a:rPr lang="ru-RU" sz="1100" dirty="0"/>
              <a:t>Обязательный новый порядок</a:t>
            </a:r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1542675" y="1965926"/>
            <a:ext cx="333531" cy="1608744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73" tIns="45636" rIns="91273" bIns="45636"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1542674" y="3881109"/>
            <a:ext cx="333531" cy="969264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73" tIns="45636" rIns="91273" bIns="45636"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1896424" y="2002552"/>
            <a:ext cx="2868227" cy="484632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273" tIns="45636" rIns="91273" bIns="45636" rtlCol="0" anchor="ctr"/>
          <a:lstStyle/>
          <a:p>
            <a:pPr algn="ctr"/>
            <a:r>
              <a:rPr lang="ru-RU" dirty="0" smtClean="0"/>
              <a:t>Добровольный новый порядок</a:t>
            </a:r>
            <a:endParaRPr lang="ru-RU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1896424" y="4031444"/>
            <a:ext cx="5167423" cy="484632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273" tIns="45636" rIns="91273" bIns="45636" rtlCol="0" anchor="ctr"/>
          <a:lstStyle/>
          <a:p>
            <a:pPr algn="ctr"/>
            <a:r>
              <a:rPr lang="ru-RU" dirty="0" smtClean="0"/>
              <a:t>Добровольный новый порядок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80448" y="2106797"/>
            <a:ext cx="1228994" cy="1203132"/>
          </a:xfrm>
          <a:prstGeom prst="rect">
            <a:avLst/>
          </a:prstGeom>
        </p:spPr>
        <p:txBody>
          <a:bodyPr vert="horz" wrap="square" lIns="104116" tIns="52059" rIns="104116" bIns="52059" rtlCol="0" anchor="ctr">
            <a:normAutofit/>
          </a:bodyPr>
          <a:lstStyle/>
          <a:p>
            <a:pPr defTabSz="1041177">
              <a:spcBef>
                <a:spcPct val="0"/>
              </a:spcBef>
            </a:pPr>
            <a:r>
              <a:rPr lang="ru-RU" b="1" noProof="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Обязаны</a:t>
            </a:r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 были применять ККТ (торговля)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449" y="3859969"/>
            <a:ext cx="1301943" cy="1055204"/>
          </a:xfrm>
          <a:prstGeom prst="rect">
            <a:avLst/>
          </a:prstGeom>
        </p:spPr>
        <p:txBody>
          <a:bodyPr vert="horz" wrap="square" lIns="104116" tIns="52059" rIns="104116" bIns="52059" rtlCol="0" anchor="ctr">
            <a:normAutofit fontScale="92500" lnSpcReduction="20000"/>
          </a:bodyPr>
          <a:lstStyle/>
          <a:p>
            <a:pPr defTabSz="1041177">
              <a:spcBef>
                <a:spcPct val="0"/>
              </a:spcBef>
            </a:pPr>
            <a:r>
              <a:rPr lang="ru-RU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НЕ обязаны были применять ККТ (услуги, патент, ЕНВД)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063844" y="1277290"/>
            <a:ext cx="0" cy="374244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64648" y="1270434"/>
            <a:ext cx="0" cy="234086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805912" y="1270433"/>
            <a:ext cx="0" cy="179592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70880" y="990073"/>
            <a:ext cx="914400" cy="266853"/>
          </a:xfrm>
          <a:prstGeom prst="rect">
            <a:avLst/>
          </a:prstGeom>
        </p:spPr>
        <p:txBody>
          <a:bodyPr vert="horz" wrap="none" lIns="104116" tIns="52059" rIns="104116" bIns="52059" rtlCol="0" anchor="ctr">
            <a:normAutofit fontScale="77500" lnSpcReduction="20000"/>
          </a:bodyPr>
          <a:lstStyle/>
          <a:p>
            <a:pPr defTabSz="1041177">
              <a:spcBef>
                <a:spcPct val="0"/>
              </a:spcBef>
            </a:pPr>
            <a:r>
              <a:rPr lang="ru-RU" sz="16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01.02.2017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07448" y="990073"/>
            <a:ext cx="914400" cy="266853"/>
          </a:xfrm>
          <a:prstGeom prst="rect">
            <a:avLst/>
          </a:prstGeom>
        </p:spPr>
        <p:txBody>
          <a:bodyPr vert="horz" wrap="none" lIns="104116" tIns="52059" rIns="104116" bIns="52059" rtlCol="0" anchor="ctr">
            <a:normAutofit fontScale="77500" lnSpcReduction="20000"/>
          </a:bodyPr>
          <a:lstStyle/>
          <a:p>
            <a:pPr defTabSz="1041177">
              <a:spcBef>
                <a:spcPct val="0"/>
              </a:spcBef>
            </a:pPr>
            <a:r>
              <a:rPr lang="ru-RU" sz="16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01.07.2017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78215" y="983282"/>
            <a:ext cx="971262" cy="266853"/>
          </a:xfrm>
          <a:prstGeom prst="rect">
            <a:avLst/>
          </a:prstGeom>
        </p:spPr>
        <p:txBody>
          <a:bodyPr vert="horz" wrap="none" lIns="104116" tIns="52059" rIns="104116" bIns="52059" rtlCol="0" anchor="ctr">
            <a:normAutofit fontScale="77500" lnSpcReduction="20000"/>
          </a:bodyPr>
          <a:lstStyle/>
          <a:p>
            <a:pPr defTabSz="1041177">
              <a:spcBef>
                <a:spcPct val="0"/>
              </a:spcBef>
            </a:pPr>
            <a:r>
              <a:rPr lang="ru-RU" sz="1600" b="1" dirty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01.07.2018</a:t>
            </a:r>
          </a:p>
        </p:txBody>
      </p:sp>
    </p:spTree>
    <p:extLst>
      <p:ext uri="{BB962C8B-B14F-4D97-AF65-F5344CB8AC3E}">
        <p14:creationId xmlns:p14="http://schemas.microsoft.com/office/powerpoint/2010/main" val="12197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latin typeface="Arial" panose="020B0604020202020204" pitchFamily="34" charset="0"/>
              </a:rPr>
              <a:t>Как это работает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4" y="4531068"/>
            <a:ext cx="619711" cy="473876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2047083" y="3523880"/>
            <a:ext cx="1566850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47" tIns="35725" rIns="71447" bIns="35725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Покупатель</a:t>
            </a:r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2047083" y="1625979"/>
            <a:ext cx="1566850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47" tIns="35725" rIns="71447" bIns="35725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</a:t>
            </a:r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5767131" y="1620475"/>
            <a:ext cx="1533438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47" tIns="35725" rIns="71447" bIns="35725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фискальных данных</a:t>
            </a:r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5778129" y="3523880"/>
            <a:ext cx="1522442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447" tIns="35725" rIns="71447" bIns="35725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</a:t>
            </a:r>
          </a:p>
        </p:txBody>
      </p:sp>
      <p:cxnSp>
        <p:nvCxnSpPr>
          <p:cNvPr id="12" name="Прямая со стрелкой 11"/>
          <p:cNvCxnSpPr>
            <a:cxnSpLocks noChangeAspect="1"/>
          </p:cNvCxnSpPr>
          <p:nvPr/>
        </p:nvCxnSpPr>
        <p:spPr>
          <a:xfrm>
            <a:off x="3691543" y="1995926"/>
            <a:ext cx="199198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 noChangeAspect="1"/>
          </p:cNvCxnSpPr>
          <p:nvPr/>
        </p:nvCxnSpPr>
        <p:spPr>
          <a:xfrm flipH="1">
            <a:off x="3691552" y="2378529"/>
            <a:ext cx="199198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3633808" y="1673207"/>
            <a:ext cx="2067553" cy="241425"/>
          </a:xfrm>
          <a:prstGeom prst="rect">
            <a:avLst/>
          </a:prstGeom>
          <a:noFill/>
        </p:spPr>
        <p:txBody>
          <a:bodyPr wrap="square" lIns="71447" tIns="35725" rIns="71447" bIns="35725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чека с ФП</a:t>
            </a:r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633808" y="2423318"/>
            <a:ext cx="2067553" cy="410702"/>
          </a:xfrm>
          <a:prstGeom prst="rect">
            <a:avLst/>
          </a:prstGeom>
          <a:noFill/>
        </p:spPr>
        <p:txBody>
          <a:bodyPr wrap="square" lIns="71447" tIns="35725" rIns="71447" bIns="35725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о получении чека и проверка ФП</a:t>
            </a:r>
          </a:p>
        </p:txBody>
      </p:sp>
      <p:cxnSp>
        <p:nvCxnSpPr>
          <p:cNvPr id="16" name="Прямая со стрелкой 15"/>
          <p:cNvCxnSpPr>
            <a:cxnSpLocks noChangeAspect="1"/>
          </p:cNvCxnSpPr>
          <p:nvPr/>
        </p:nvCxnSpPr>
        <p:spPr>
          <a:xfrm>
            <a:off x="6348536" y="2874279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 noChangeAspect="1"/>
          </p:cNvCxnSpPr>
          <p:nvPr/>
        </p:nvCxnSpPr>
        <p:spPr>
          <a:xfrm flipV="1">
            <a:off x="6753581" y="2874279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4878005" y="2932317"/>
            <a:ext cx="1371131" cy="410702"/>
          </a:xfrm>
          <a:prstGeom prst="rect">
            <a:avLst/>
          </a:prstGeom>
          <a:noFill/>
        </p:spPr>
        <p:txBody>
          <a:bodyPr wrap="square" lIns="71447" tIns="35725" rIns="71447" bIns="35725" rtlCol="0">
            <a:spAutoFit/>
          </a:bodyPr>
          <a:lstStyle/>
          <a:p>
            <a:pPr algn="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обмен</a:t>
            </a:r>
          </a:p>
        </p:txBody>
      </p:sp>
      <p:cxnSp>
        <p:nvCxnSpPr>
          <p:cNvPr id="19" name="Прямая со стрелкой 18"/>
          <p:cNvCxnSpPr>
            <a:cxnSpLocks noChangeAspect="1"/>
          </p:cNvCxnSpPr>
          <p:nvPr/>
        </p:nvCxnSpPr>
        <p:spPr>
          <a:xfrm>
            <a:off x="2627340" y="2914538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 noChangeAspect="1"/>
          </p:cNvCxnSpPr>
          <p:nvPr/>
        </p:nvCxnSpPr>
        <p:spPr>
          <a:xfrm flipV="1">
            <a:off x="3032385" y="2914538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3144445" y="3085651"/>
            <a:ext cx="870117" cy="241425"/>
          </a:xfrm>
          <a:prstGeom prst="rect">
            <a:avLst/>
          </a:prstGeom>
          <a:noFill/>
        </p:spPr>
        <p:txBody>
          <a:bodyPr wrap="square" lIns="71447" tIns="35725" rIns="71447" bIns="35725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2101151" y="3058898"/>
            <a:ext cx="435081" cy="241425"/>
          </a:xfrm>
          <a:prstGeom prst="rect">
            <a:avLst/>
          </a:prstGeom>
          <a:noFill/>
        </p:spPr>
        <p:txBody>
          <a:bodyPr wrap="square" lIns="71447" tIns="35725" rIns="71447" bIns="35725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</a:t>
            </a:r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2718460" y="3044150"/>
            <a:ext cx="530142" cy="318369"/>
          </a:xfrm>
          <a:prstGeom prst="rect">
            <a:avLst/>
          </a:prstGeom>
          <a:noFill/>
        </p:spPr>
        <p:txBody>
          <a:bodyPr wrap="square" lIns="71447" tIns="35725" rIns="71447" bIns="35725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4569554" y="2072346"/>
            <a:ext cx="530142" cy="318369"/>
          </a:xfrm>
          <a:prstGeom prst="rect">
            <a:avLst/>
          </a:prstGeom>
          <a:noFill/>
        </p:spPr>
        <p:txBody>
          <a:bodyPr wrap="square" lIns="71447" tIns="35725" rIns="71447" bIns="35725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6429510" y="2933956"/>
            <a:ext cx="530142" cy="318369"/>
          </a:xfrm>
          <a:prstGeom prst="rect">
            <a:avLst/>
          </a:prstGeom>
          <a:noFill/>
        </p:spPr>
        <p:txBody>
          <a:bodyPr wrap="square" lIns="71447" tIns="35725" rIns="71447" bIns="35725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7" name="Прямая со стрелкой 26"/>
          <p:cNvCxnSpPr>
            <a:cxnSpLocks noChangeAspect="1"/>
          </p:cNvCxnSpPr>
          <p:nvPr/>
        </p:nvCxnSpPr>
        <p:spPr>
          <a:xfrm>
            <a:off x="3739310" y="3913847"/>
            <a:ext cx="199198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 noChangeAspect="1"/>
          </p:cNvCxnSpPr>
          <p:nvPr/>
        </p:nvCxnSpPr>
        <p:spPr>
          <a:xfrm flipH="1">
            <a:off x="3739320" y="4296450"/>
            <a:ext cx="199198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spect="1"/>
          </p:cNvSpPr>
          <p:nvPr/>
        </p:nvSpPr>
        <p:spPr>
          <a:xfrm>
            <a:off x="3710575" y="3531076"/>
            <a:ext cx="2067553" cy="410702"/>
          </a:xfrm>
          <a:prstGeom prst="rect">
            <a:avLst/>
          </a:prstGeom>
          <a:noFill/>
        </p:spPr>
        <p:txBody>
          <a:bodyPr wrap="square" lIns="71447" tIns="35725" rIns="71447" bIns="35725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чека, сообщения о нарушениях</a:t>
            </a:r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>
          <a:xfrm>
            <a:off x="3710575" y="4349852"/>
            <a:ext cx="2067553" cy="410702"/>
          </a:xfrm>
          <a:prstGeom prst="rect">
            <a:avLst/>
          </a:prstGeom>
          <a:noFill/>
        </p:spPr>
        <p:txBody>
          <a:bodyPr wrap="square" lIns="71447" tIns="35725" rIns="71447" bIns="35725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о результатах проверки чека</a:t>
            </a:r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>
            <a:off x="4612934" y="3990266"/>
            <a:ext cx="530142" cy="318369"/>
          </a:xfrm>
          <a:prstGeom prst="rect">
            <a:avLst/>
          </a:prstGeom>
          <a:noFill/>
        </p:spPr>
        <p:txBody>
          <a:bodyPr wrap="square" lIns="71447" tIns="35725" rIns="71447" bIns="35725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2 (граница и черта) 4"/>
          <p:cNvSpPr/>
          <p:nvPr/>
        </p:nvSpPr>
        <p:spPr>
          <a:xfrm>
            <a:off x="7690668" y="1060555"/>
            <a:ext cx="1195894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7154"/>
              <a:gd name="adj6" fmla="val -5460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273" tIns="45636" rIns="91273" bIns="45636" rtlCol="0" anchor="ctr"/>
          <a:lstStyle/>
          <a:p>
            <a:pPr algn="ctr"/>
            <a:r>
              <a:rPr lang="ru-RU" sz="1000" dirty="0"/>
              <a:t>Осуществляют обработку фискальных данных</a:t>
            </a:r>
          </a:p>
        </p:txBody>
      </p:sp>
      <p:sp>
        <p:nvSpPr>
          <p:cNvPr id="32" name="Выноска 2 (граница и черта) 31"/>
          <p:cNvSpPr/>
          <p:nvPr/>
        </p:nvSpPr>
        <p:spPr>
          <a:xfrm flipH="1">
            <a:off x="454324" y="1122918"/>
            <a:ext cx="1339971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4483"/>
              <a:gd name="adj6" fmla="val -4402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273" tIns="45636" rIns="91273" bIns="45636" rtlCol="0" anchor="ctr"/>
          <a:lstStyle/>
          <a:p>
            <a:pPr algn="ctr"/>
            <a:r>
              <a:rPr lang="ru-RU" sz="1000" dirty="0"/>
              <a:t>Регистрируют и применяют ККТ</a:t>
            </a:r>
          </a:p>
        </p:txBody>
      </p:sp>
      <p:sp>
        <p:nvSpPr>
          <p:cNvPr id="33" name="Выноска 2 (граница и черта) 32"/>
          <p:cNvSpPr/>
          <p:nvPr/>
        </p:nvSpPr>
        <p:spPr>
          <a:xfrm>
            <a:off x="7476315" y="2918421"/>
            <a:ext cx="1367028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4195"/>
              <a:gd name="adj6" fmla="val -408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273" tIns="45636" rIns="91273" bIns="45636" rtlCol="0" anchor="ctr"/>
          <a:lstStyle/>
          <a:p>
            <a:pPr algn="ctr"/>
            <a:r>
              <a:rPr lang="ru-RU" sz="1000" dirty="0"/>
              <a:t>Осуществляет автоматизированный контроль</a:t>
            </a:r>
          </a:p>
        </p:txBody>
      </p:sp>
      <p:sp>
        <p:nvSpPr>
          <p:cNvPr id="34" name="Выноска 2 (граница и черта) 33"/>
          <p:cNvSpPr/>
          <p:nvPr/>
        </p:nvSpPr>
        <p:spPr>
          <a:xfrm flipH="1">
            <a:off x="433977" y="3090911"/>
            <a:ext cx="1380657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6034"/>
              <a:gd name="adj6" fmla="val -3957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273" tIns="45636" rIns="91273" bIns="45636" rtlCol="0" anchor="ctr"/>
          <a:lstStyle/>
          <a:p>
            <a:pPr algn="ctr"/>
            <a:r>
              <a:rPr lang="ru-RU" sz="1000" dirty="0"/>
              <a:t>Проверяют чеки и направляют жалобы в ФНС России</a:t>
            </a:r>
          </a:p>
        </p:txBody>
      </p:sp>
    </p:spTree>
    <p:extLst>
      <p:ext uri="{BB962C8B-B14F-4D97-AF65-F5344CB8AC3E}">
        <p14:creationId xmlns:p14="http://schemas.microsoft.com/office/powerpoint/2010/main" val="16121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Контрольно-кассовая техника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6</a:t>
            </a:fld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08901795"/>
              </p:ext>
            </p:extLst>
          </p:nvPr>
        </p:nvGraphicFramePr>
        <p:xfrm>
          <a:off x="464322" y="1333156"/>
          <a:ext cx="7936194" cy="3603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8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710045"/>
          </a:xfrm>
        </p:spPr>
        <p:txBody>
          <a:bodyPr>
            <a:normAutofit/>
          </a:bodyPr>
          <a:lstStyle/>
          <a:p>
            <a:r>
              <a:rPr lang="ru-RU" sz="2200" dirty="0"/>
              <a:t>Реквизиты чека, бланка строгой отчетности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77258934"/>
              </p:ext>
            </p:extLst>
          </p:nvPr>
        </p:nvGraphicFramePr>
        <p:xfrm>
          <a:off x="425450" y="1009651"/>
          <a:ext cx="8356600" cy="3917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Система исключений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8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05139927"/>
              </p:ext>
            </p:extLst>
          </p:nvPr>
        </p:nvGraphicFramePr>
        <p:xfrm>
          <a:off x="421593" y="1273323"/>
          <a:ext cx="8030198" cy="3655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9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>
          <a:xfrm>
            <a:off x="1185083" y="269972"/>
            <a:ext cx="6958454" cy="734323"/>
          </a:xfrm>
        </p:spPr>
        <p:txBody>
          <a:bodyPr/>
          <a:lstStyle/>
          <a:p>
            <a:pPr algn="ctr" defTabSz="814878" fontAlgn="base">
              <a:spcAft>
                <a:spcPct val="0"/>
              </a:spcAft>
            </a:pPr>
            <a:r>
              <a:rPr lang="ru-RU" altLang="ru-RU" sz="1900"/>
              <a:t>Приказы Минпромторга Удмуртской Республики принятые в целях реализации Федерального закона от 22 05.2003 №54-ФЗ (в ред. от 03.07.2016)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10"/>
          </p:nvPr>
        </p:nvSpPr>
        <p:spPr bwMode="auto">
          <a:xfrm>
            <a:off x="8328155" y="4579799"/>
            <a:ext cx="620369" cy="4740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4878" eaLnBrk="0" hangingPunct="0">
              <a:spcBef>
                <a:spcPct val="20000"/>
              </a:spcBef>
              <a:buFont typeface="+mj-lt"/>
              <a:defRPr sz="2900">
                <a:solidFill>
                  <a:srgbClr val="005AA9"/>
                </a:solidFill>
                <a:latin typeface="Calibri" pitchFamily="34" charset="0"/>
              </a:defRPr>
            </a:lvl1pPr>
            <a:lvl2pPr marL="581346" indent="-223594" defTabSz="814878" eaLnBrk="0" hangingPunct="0">
              <a:spcBef>
                <a:spcPct val="20000"/>
              </a:spcBef>
              <a:buFont typeface="Arial" pitchFamily="34" charset="0"/>
              <a:defRPr sz="1900">
                <a:solidFill>
                  <a:srgbClr val="504F53"/>
                </a:solidFill>
                <a:latin typeface="Calibri" pitchFamily="34" charset="0"/>
              </a:defRPr>
            </a:lvl2pPr>
            <a:lvl3pPr marL="555259" indent="-201235" defTabSz="814878" eaLnBrk="0" hangingPunct="0">
              <a:spcBef>
                <a:spcPct val="20000"/>
              </a:spcBef>
              <a:buFont typeface="Arial" pitchFamily="34" charset="0"/>
              <a:buChar char="•"/>
              <a:defRPr sz="1900">
                <a:solidFill>
                  <a:srgbClr val="504F53"/>
                </a:solidFill>
                <a:latin typeface="Calibri" pitchFamily="34" charset="0"/>
              </a:defRPr>
            </a:lvl3pPr>
            <a:lvl4pPr marL="1252129" indent="-178875" algn="just" defTabSz="814878" eaLnBrk="0" hangingPunct="0">
              <a:lnSpc>
                <a:spcPts val="1409"/>
              </a:lnSpc>
              <a:spcBef>
                <a:spcPts val="313"/>
              </a:spcBef>
              <a:buFont typeface="Arial" pitchFamily="34" charset="0"/>
              <a:defRPr sz="1300">
                <a:solidFill>
                  <a:srgbClr val="504F53"/>
                </a:solidFill>
                <a:latin typeface="Calibri" pitchFamily="34" charset="0"/>
              </a:defRPr>
            </a:lvl4pPr>
            <a:lvl5pPr marL="1609879" indent="-178875" defTabSz="814878" eaLnBrk="0" hangingPunct="0">
              <a:lnSpc>
                <a:spcPts val="1409"/>
              </a:lnSpc>
              <a:spcBef>
                <a:spcPts val="313"/>
              </a:spcBef>
              <a:buFont typeface="Arial" pitchFamily="34" charset="0"/>
              <a:defRPr sz="1100">
                <a:solidFill>
                  <a:srgbClr val="8D8C90"/>
                </a:solidFill>
                <a:latin typeface="Calibri" pitchFamily="34" charset="0"/>
              </a:defRPr>
            </a:lvl5pPr>
            <a:lvl6pPr marL="1967630" indent="-178875" defTabSz="814878" eaLnBrk="0" fontAlgn="base" hangingPunct="0">
              <a:lnSpc>
                <a:spcPts val="1409"/>
              </a:lnSpc>
              <a:spcBef>
                <a:spcPts val="313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8D8C90"/>
                </a:solidFill>
                <a:latin typeface="Calibri" pitchFamily="34" charset="0"/>
              </a:defRPr>
            </a:lvl6pPr>
            <a:lvl7pPr marL="2325382" indent="-178875" defTabSz="814878" eaLnBrk="0" fontAlgn="base" hangingPunct="0">
              <a:lnSpc>
                <a:spcPts val="1409"/>
              </a:lnSpc>
              <a:spcBef>
                <a:spcPts val="313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8D8C90"/>
                </a:solidFill>
                <a:latin typeface="Calibri" pitchFamily="34" charset="0"/>
              </a:defRPr>
            </a:lvl7pPr>
            <a:lvl8pPr marL="2683132" indent="-178875" defTabSz="814878" eaLnBrk="0" fontAlgn="base" hangingPunct="0">
              <a:lnSpc>
                <a:spcPts val="1409"/>
              </a:lnSpc>
              <a:spcBef>
                <a:spcPts val="313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8D8C90"/>
                </a:solidFill>
                <a:latin typeface="Calibri" pitchFamily="34" charset="0"/>
              </a:defRPr>
            </a:lvl8pPr>
            <a:lvl9pPr marL="3040883" indent="-178875" defTabSz="814878" eaLnBrk="0" fontAlgn="base" hangingPunct="0">
              <a:lnSpc>
                <a:spcPts val="1409"/>
              </a:lnSpc>
              <a:spcBef>
                <a:spcPts val="313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9062B0-0551-4B0A-A24E-FF800B54BAE8}" type="slidenum">
              <a:rPr lang="ru-RU" altLang="ru-RU" sz="210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2100">
              <a:solidFill>
                <a:srgbClr val="FFFFFF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0144" y="1151160"/>
            <a:ext cx="8311864" cy="3575505"/>
          </a:xfrm>
        </p:spPr>
        <p:txBody>
          <a:bodyPr/>
          <a:lstStyle/>
          <a:p>
            <a:pPr marL="418468" indent="-134157" algn="just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03.10.2016 №89 «Об утверждении Ассортиментного перечня продажи сопутствующих товаров в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газетно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-журнальных киосках».</a:t>
            </a:r>
          </a:p>
          <a:p>
            <a:pPr marL="418468" indent="-134157" algn="just">
              <a:buFont typeface="Wingdings" panose="05000000000000000000" pitchFamily="2" charset="2"/>
              <a:buChar char="Ø"/>
              <a:defRPr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8468" indent="-134157" algn="just">
              <a:buFont typeface="Wingdings" panose="05000000000000000000" pitchFamily="2" charset="2"/>
              <a:buChar char="Ø"/>
              <a:defRPr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от 26.12.2016 №112 «Об утверждении Перечня отдаленных и труднодоступных местностей Удмуртской Республики».</a:t>
            </a:r>
          </a:p>
          <a:p>
            <a:pPr algn="just">
              <a:defRPr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8468" indent="-134157" algn="just">
              <a:buFont typeface="Wingdings" panose="05000000000000000000" pitchFamily="2" charset="2"/>
              <a:buChar char="Ø"/>
              <a:defRPr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8468" indent="-134157" algn="just">
              <a:buFont typeface="Wingdings" panose="05000000000000000000" pitchFamily="2" charset="2"/>
              <a:buChar char="Ø"/>
              <a:defRPr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Приказ от 18.01.2017 №3 «Об утверждении Перечня местностей в Удмуртской Республике, удаленных от сетей связи».</a:t>
            </a:r>
          </a:p>
          <a:p>
            <a:pPr marL="418468" indent="-134157" algn="just">
              <a:defRPr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8468" indent="-134157" algn="just">
              <a:defRPr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879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1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11559</TotalTime>
  <Words>1098</Words>
  <Application>Microsoft Office PowerPoint</Application>
  <PresentationFormat>Экран (16:9)</PresentationFormat>
  <Paragraphs>177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12_Present_FNS2012_A4</vt:lpstr>
      <vt:lpstr>Презентационные материалы по новому порядку применения контрольно-кассовой техники согласно Федерального закона от 03.07.2016 № 290-ФЗ</vt:lpstr>
      <vt:lpstr>Что дает новый порядок</vt:lpstr>
      <vt:lpstr>Отличия нового и старого порядков</vt:lpstr>
      <vt:lpstr>Переходные положения закона</vt:lpstr>
      <vt:lpstr>Как это работает</vt:lpstr>
      <vt:lpstr>Контрольно-кассовая техника</vt:lpstr>
      <vt:lpstr>Реквизиты чека, бланка строгой отчетности</vt:lpstr>
      <vt:lpstr>Система исключений</vt:lpstr>
      <vt:lpstr>Приказы Минпромторга Удмуртской Республики принятые в целях реализации Федерального закона от 22 05.2003 №54-ФЗ (в ред. от 03.07.2016)</vt:lpstr>
      <vt:lpstr>Наиболее распространенные в розничной торговле подакцизные товары (ст. 181 Налогового кодекса)</vt:lpstr>
      <vt:lpstr>Регистрационный учет ККТ</vt:lpstr>
      <vt:lpstr>Порядок действий по переходу на новый порядок</vt:lpstr>
      <vt:lpstr>Мобильное приложение проверки чеков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Осипова Елена Викторовна</cp:lastModifiedBy>
  <cp:revision>663</cp:revision>
  <cp:lastPrinted>2017-02-08T04:28:59Z</cp:lastPrinted>
  <dcterms:created xsi:type="dcterms:W3CDTF">2014-02-04T14:06:09Z</dcterms:created>
  <dcterms:modified xsi:type="dcterms:W3CDTF">2017-03-16T04:35:42Z</dcterms:modified>
</cp:coreProperties>
</file>